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5"/>
  </p:notesMasterIdLst>
  <p:sldIdLst>
    <p:sldId id="266" r:id="rId2"/>
    <p:sldId id="268" r:id="rId3"/>
    <p:sldId id="269" r:id="rId4"/>
    <p:sldId id="261" r:id="rId5"/>
    <p:sldId id="271" r:id="rId6"/>
    <p:sldId id="272" r:id="rId7"/>
    <p:sldId id="292" r:id="rId8"/>
    <p:sldId id="281" r:id="rId9"/>
    <p:sldId id="273" r:id="rId10"/>
    <p:sldId id="274" r:id="rId11"/>
    <p:sldId id="287" r:id="rId12"/>
    <p:sldId id="288" r:id="rId13"/>
    <p:sldId id="286" r:id="rId14"/>
    <p:sldId id="289" r:id="rId15"/>
    <p:sldId id="290" r:id="rId16"/>
    <p:sldId id="291" r:id="rId17"/>
    <p:sldId id="276" r:id="rId18"/>
    <p:sldId id="285" r:id="rId19"/>
    <p:sldId id="284" r:id="rId20"/>
    <p:sldId id="279" r:id="rId21"/>
    <p:sldId id="283" r:id="rId22"/>
    <p:sldId id="282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957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04683-6B83-4958-B4A7-5D94F67D249F}" v="77" dt="2019-10-01T19:29:38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5118" autoAdjust="0"/>
  </p:normalViewPr>
  <p:slideViewPr>
    <p:cSldViewPr>
      <p:cViewPr>
        <p:scale>
          <a:sx n="96" d="100"/>
          <a:sy n="96" d="100"/>
        </p:scale>
        <p:origin x="-11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A4C9C-BDBC-4A4D-8F96-C601CFCD9D36}" type="doc">
      <dgm:prSet loTypeId="urn:microsoft.com/office/officeart/2005/8/layout/target3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A1287494-29D5-4EE5-9F59-9FE9D01A06CC}">
      <dgm:prSet phldrT="[Testo]" custT="1"/>
      <dgm:spPr/>
      <dgm:t>
        <a:bodyPr/>
        <a:lstStyle/>
        <a:p>
          <a:r>
            <a:rPr lang="it-IT" sz="1800" b="1" dirty="0"/>
            <a:t>Disabilità</a:t>
          </a:r>
        </a:p>
      </dgm:t>
    </dgm:pt>
    <dgm:pt modelId="{7F20722F-4D0B-41A9-B7B2-F5A5256012A1}" type="parTrans" cxnId="{9433CBED-4588-40FB-9B4B-ECCA7F7CF8B9}">
      <dgm:prSet/>
      <dgm:spPr/>
      <dgm:t>
        <a:bodyPr/>
        <a:lstStyle/>
        <a:p>
          <a:endParaRPr lang="it-IT"/>
        </a:p>
      </dgm:t>
    </dgm:pt>
    <dgm:pt modelId="{ECD1ACEA-B8A1-4EFE-9103-EB199AA6CA26}" type="sibTrans" cxnId="{9433CBED-4588-40FB-9B4B-ECCA7F7CF8B9}">
      <dgm:prSet/>
      <dgm:spPr/>
      <dgm:t>
        <a:bodyPr/>
        <a:lstStyle/>
        <a:p>
          <a:endParaRPr lang="it-IT"/>
        </a:p>
      </dgm:t>
    </dgm:pt>
    <dgm:pt modelId="{8B9F947F-04E6-492D-A7AA-566AD50D07CC}">
      <dgm:prSet phldrT="[Testo]" custT="1"/>
      <dgm:spPr/>
      <dgm:t>
        <a:bodyPr/>
        <a:lstStyle/>
        <a:p>
          <a:r>
            <a:rPr lang="it-IT" sz="1600" dirty="0"/>
            <a:t>40 alunni</a:t>
          </a:r>
        </a:p>
      </dgm:t>
    </dgm:pt>
    <dgm:pt modelId="{0F27E331-59B4-437A-AAC9-31CD9621C346}" type="parTrans" cxnId="{D08489E5-A917-44E0-9201-AE2382559FAD}">
      <dgm:prSet/>
      <dgm:spPr/>
      <dgm:t>
        <a:bodyPr/>
        <a:lstStyle/>
        <a:p>
          <a:endParaRPr lang="it-IT"/>
        </a:p>
      </dgm:t>
    </dgm:pt>
    <dgm:pt modelId="{53712763-39BF-4908-AAD8-B8A849429EEA}" type="sibTrans" cxnId="{D08489E5-A917-44E0-9201-AE2382559FAD}">
      <dgm:prSet/>
      <dgm:spPr/>
      <dgm:t>
        <a:bodyPr/>
        <a:lstStyle/>
        <a:p>
          <a:endParaRPr lang="it-IT"/>
        </a:p>
      </dgm:t>
    </dgm:pt>
    <dgm:pt modelId="{C1BBF508-1922-4814-8934-13D6364FE49D}">
      <dgm:prSet phldrT="[Testo]" custT="1"/>
      <dgm:spPr/>
      <dgm:t>
        <a:bodyPr/>
        <a:lstStyle/>
        <a:p>
          <a:r>
            <a:rPr lang="it-IT" sz="1800" b="1" dirty="0"/>
            <a:t>DSA</a:t>
          </a:r>
        </a:p>
      </dgm:t>
    </dgm:pt>
    <dgm:pt modelId="{67BB5821-B522-4FF1-93D0-D7D34D61C28C}" type="parTrans" cxnId="{61B096B7-C8A0-4B21-AF75-C17FDA9E45E0}">
      <dgm:prSet/>
      <dgm:spPr/>
      <dgm:t>
        <a:bodyPr/>
        <a:lstStyle/>
        <a:p>
          <a:endParaRPr lang="it-IT"/>
        </a:p>
      </dgm:t>
    </dgm:pt>
    <dgm:pt modelId="{0C699469-0A3E-45B4-AF4E-DC21C79586CD}" type="sibTrans" cxnId="{61B096B7-C8A0-4B21-AF75-C17FDA9E45E0}">
      <dgm:prSet/>
      <dgm:spPr/>
      <dgm:t>
        <a:bodyPr/>
        <a:lstStyle/>
        <a:p>
          <a:endParaRPr lang="it-IT"/>
        </a:p>
      </dgm:t>
    </dgm:pt>
    <dgm:pt modelId="{5B323609-D50E-4218-800A-5DBB8482D2BA}">
      <dgm:prSet phldrT="[Testo]" custT="1"/>
      <dgm:spPr/>
      <dgm:t>
        <a:bodyPr/>
        <a:lstStyle/>
        <a:p>
          <a:r>
            <a:rPr lang="it-IT" sz="1600" dirty="0"/>
            <a:t>116</a:t>
          </a:r>
        </a:p>
      </dgm:t>
    </dgm:pt>
    <dgm:pt modelId="{229467C3-2D8F-44F2-AC6C-E4485C795A13}" type="parTrans" cxnId="{D455F6E2-A111-4F7C-AF99-6621613CEEE8}">
      <dgm:prSet/>
      <dgm:spPr/>
      <dgm:t>
        <a:bodyPr/>
        <a:lstStyle/>
        <a:p>
          <a:endParaRPr lang="it-IT"/>
        </a:p>
      </dgm:t>
    </dgm:pt>
    <dgm:pt modelId="{F98769C3-C565-445D-B6AF-294A801DFE94}" type="sibTrans" cxnId="{D455F6E2-A111-4F7C-AF99-6621613CEEE8}">
      <dgm:prSet/>
      <dgm:spPr/>
      <dgm:t>
        <a:bodyPr/>
        <a:lstStyle/>
        <a:p>
          <a:endParaRPr lang="it-IT"/>
        </a:p>
      </dgm:t>
    </dgm:pt>
    <dgm:pt modelId="{D711C04C-E291-4CB6-98E6-5B13E9ABE19E}">
      <dgm:prSet phldrT="[Testo]" custT="1"/>
      <dgm:spPr/>
      <dgm:t>
        <a:bodyPr/>
        <a:lstStyle/>
        <a:p>
          <a:r>
            <a:rPr lang="it-IT" sz="1600" dirty="0"/>
            <a:t> 24 alunni </a:t>
          </a:r>
        </a:p>
      </dgm:t>
    </dgm:pt>
    <dgm:pt modelId="{6899262A-2BDA-4812-A6FA-7CE88827A71A}" type="parTrans" cxnId="{37E93978-A632-413D-B50B-AD39B861EB24}">
      <dgm:prSet/>
      <dgm:spPr/>
      <dgm:t>
        <a:bodyPr/>
        <a:lstStyle/>
        <a:p>
          <a:endParaRPr lang="it-IT"/>
        </a:p>
      </dgm:t>
    </dgm:pt>
    <dgm:pt modelId="{30966F8F-FD69-4093-AEAF-80AA58CB023D}" type="sibTrans" cxnId="{37E93978-A632-413D-B50B-AD39B861EB24}">
      <dgm:prSet/>
      <dgm:spPr/>
      <dgm:t>
        <a:bodyPr/>
        <a:lstStyle/>
        <a:p>
          <a:endParaRPr lang="it-IT"/>
        </a:p>
      </dgm:t>
    </dgm:pt>
    <dgm:pt modelId="{327E0F90-18DF-4FB2-A5B9-60710855B6DB}">
      <dgm:prSet phldrT="[Testo]" custT="1"/>
      <dgm:spPr/>
      <dgm:t>
        <a:bodyPr/>
        <a:lstStyle/>
        <a:p>
          <a:r>
            <a:rPr lang="it-IT" sz="1800" b="1" dirty="0"/>
            <a:t>Alunni con problemi di salute</a:t>
          </a:r>
        </a:p>
      </dgm:t>
    </dgm:pt>
    <dgm:pt modelId="{51E4B7AF-AEF5-440E-8188-1A2CB19C51D3}" type="parTrans" cxnId="{EC3DB3FB-75A0-4C1F-B625-7BB62E9A469C}">
      <dgm:prSet/>
      <dgm:spPr/>
      <dgm:t>
        <a:bodyPr/>
        <a:lstStyle/>
        <a:p>
          <a:endParaRPr lang="it-IT"/>
        </a:p>
      </dgm:t>
    </dgm:pt>
    <dgm:pt modelId="{99635146-2A7E-4668-9024-74903328D1FF}" type="sibTrans" cxnId="{EC3DB3FB-75A0-4C1F-B625-7BB62E9A469C}">
      <dgm:prSet/>
      <dgm:spPr/>
      <dgm:t>
        <a:bodyPr/>
        <a:lstStyle/>
        <a:p>
          <a:endParaRPr lang="it-IT"/>
        </a:p>
      </dgm:t>
    </dgm:pt>
    <dgm:pt modelId="{BC4026DE-2BA9-46D0-8EA8-BD8C8C4449BC}">
      <dgm:prSet phldrT="[Testo]" custT="1"/>
      <dgm:spPr/>
      <dgm:t>
        <a:bodyPr/>
        <a:lstStyle/>
        <a:p>
          <a:r>
            <a:rPr lang="it-IT" sz="1600" dirty="0"/>
            <a:t>23 alunni di cui 8 con farmaci salvavita</a:t>
          </a:r>
        </a:p>
      </dgm:t>
    </dgm:pt>
    <dgm:pt modelId="{55262268-199E-4145-AAF6-1D8955B74AA5}" type="parTrans" cxnId="{591D6B71-14AC-4B79-806B-D8E4C3BA9CF9}">
      <dgm:prSet/>
      <dgm:spPr/>
      <dgm:t>
        <a:bodyPr/>
        <a:lstStyle/>
        <a:p>
          <a:endParaRPr lang="it-IT"/>
        </a:p>
      </dgm:t>
    </dgm:pt>
    <dgm:pt modelId="{1406E541-E643-474B-B454-0053749C2476}" type="sibTrans" cxnId="{591D6B71-14AC-4B79-806B-D8E4C3BA9CF9}">
      <dgm:prSet/>
      <dgm:spPr/>
      <dgm:t>
        <a:bodyPr/>
        <a:lstStyle/>
        <a:p>
          <a:endParaRPr lang="it-IT"/>
        </a:p>
      </dgm:t>
    </dgm:pt>
    <dgm:pt modelId="{ADDF60D9-F5B6-4B79-87C1-B67A56B2B6FA}">
      <dgm:prSet phldrT="[Testo]" custT="1"/>
      <dgm:spPr/>
      <dgm:t>
        <a:bodyPr/>
        <a:lstStyle/>
        <a:p>
          <a:r>
            <a:rPr lang="it-IT" sz="1800" b="1" dirty="0"/>
            <a:t>Sportivi livello nazionale</a:t>
          </a:r>
        </a:p>
      </dgm:t>
    </dgm:pt>
    <dgm:pt modelId="{B67E50FE-7839-4F76-8522-241AA4078A60}" type="parTrans" cxnId="{11C56418-9E29-4011-BC68-3FF7D90A9A30}">
      <dgm:prSet/>
      <dgm:spPr/>
      <dgm:t>
        <a:bodyPr/>
        <a:lstStyle/>
        <a:p>
          <a:endParaRPr lang="it-IT"/>
        </a:p>
      </dgm:t>
    </dgm:pt>
    <dgm:pt modelId="{3CB6F63C-AA78-4CCA-B6B8-2D93F3440D55}" type="sibTrans" cxnId="{11C56418-9E29-4011-BC68-3FF7D90A9A30}">
      <dgm:prSet/>
      <dgm:spPr/>
      <dgm:t>
        <a:bodyPr/>
        <a:lstStyle/>
        <a:p>
          <a:endParaRPr lang="it-IT"/>
        </a:p>
      </dgm:t>
    </dgm:pt>
    <dgm:pt modelId="{97A552ED-F9C5-43E0-8B25-E9AB43F0E841}">
      <dgm:prSet phldrT="[Testo]" custT="1"/>
      <dgm:spPr/>
      <dgm:t>
        <a:bodyPr/>
        <a:lstStyle/>
        <a:p>
          <a:r>
            <a:rPr lang="it-IT" sz="1600" dirty="0"/>
            <a:t>36 alunni  (l’anno scorso)</a:t>
          </a:r>
        </a:p>
      </dgm:t>
    </dgm:pt>
    <dgm:pt modelId="{F8504440-A9F2-44A8-9181-37F91E2DD6F8}" type="parTrans" cxnId="{6ABC5810-243B-4F68-AF72-21C85B1C3099}">
      <dgm:prSet/>
      <dgm:spPr/>
      <dgm:t>
        <a:bodyPr/>
        <a:lstStyle/>
        <a:p>
          <a:endParaRPr lang="it-IT"/>
        </a:p>
      </dgm:t>
    </dgm:pt>
    <dgm:pt modelId="{A0A9CC89-C6F8-4FBF-BB18-E47EA6C6B1D2}" type="sibTrans" cxnId="{6ABC5810-243B-4F68-AF72-21C85B1C3099}">
      <dgm:prSet/>
      <dgm:spPr/>
      <dgm:t>
        <a:bodyPr/>
        <a:lstStyle/>
        <a:p>
          <a:endParaRPr lang="it-IT"/>
        </a:p>
      </dgm:t>
    </dgm:pt>
    <dgm:pt modelId="{80EA50FF-A8B8-4434-8716-12BCEB478699}">
      <dgm:prSet phldrT="[Testo]" custT="1"/>
      <dgm:spPr/>
      <dgm:t>
        <a:bodyPr/>
        <a:lstStyle/>
        <a:p>
          <a:r>
            <a:rPr lang="it-IT" sz="1800" b="1" dirty="0"/>
            <a:t>Stranieri</a:t>
          </a:r>
        </a:p>
      </dgm:t>
    </dgm:pt>
    <dgm:pt modelId="{4CD770D7-65E2-40CF-BC3C-F8637A65EC9B}" type="parTrans" cxnId="{2ABE6EB8-5DD8-4D98-A0D2-FF1DA319D85B}">
      <dgm:prSet/>
      <dgm:spPr/>
      <dgm:t>
        <a:bodyPr/>
        <a:lstStyle/>
        <a:p>
          <a:endParaRPr lang="it-IT"/>
        </a:p>
      </dgm:t>
    </dgm:pt>
    <dgm:pt modelId="{6C33E0BA-83E4-4F47-9213-927D48C18371}" type="sibTrans" cxnId="{2ABE6EB8-5DD8-4D98-A0D2-FF1DA319D85B}">
      <dgm:prSet/>
      <dgm:spPr/>
      <dgm:t>
        <a:bodyPr/>
        <a:lstStyle/>
        <a:p>
          <a:endParaRPr lang="it-IT"/>
        </a:p>
      </dgm:t>
    </dgm:pt>
    <dgm:pt modelId="{3E5D57FE-FA5A-4B43-B37F-9E5C4A915860}">
      <dgm:prSet phldrT="[Testo]" custT="1"/>
      <dgm:spPr/>
      <dgm:t>
        <a:bodyPr/>
        <a:lstStyle/>
        <a:p>
          <a:r>
            <a:rPr lang="it-IT" sz="1600" dirty="0" smtClean="0"/>
            <a:t>20 </a:t>
          </a:r>
          <a:r>
            <a:rPr lang="it-IT" sz="1600" dirty="0"/>
            <a:t>alunni di cui 2 assenti</a:t>
          </a:r>
        </a:p>
      </dgm:t>
    </dgm:pt>
    <dgm:pt modelId="{79D8AA2F-7A45-4517-A34F-CFD8E691CE2E}" type="parTrans" cxnId="{E515AE43-989E-4827-AEDB-8FEA799736EC}">
      <dgm:prSet/>
      <dgm:spPr/>
      <dgm:t>
        <a:bodyPr/>
        <a:lstStyle/>
        <a:p>
          <a:endParaRPr lang="it-IT"/>
        </a:p>
      </dgm:t>
    </dgm:pt>
    <dgm:pt modelId="{BD8ABB56-5BCF-49FA-96E7-516D05F33566}" type="sibTrans" cxnId="{E515AE43-989E-4827-AEDB-8FEA799736EC}">
      <dgm:prSet/>
      <dgm:spPr/>
      <dgm:t>
        <a:bodyPr/>
        <a:lstStyle/>
        <a:p>
          <a:endParaRPr lang="it-IT"/>
        </a:p>
      </dgm:t>
    </dgm:pt>
    <dgm:pt modelId="{66DA8755-1322-4134-B8BB-A458B0FC808B}">
      <dgm:prSet custT="1"/>
      <dgm:spPr/>
      <dgm:t>
        <a:bodyPr/>
        <a:lstStyle/>
        <a:p>
          <a:r>
            <a:rPr lang="it-IT" sz="1800" b="1" dirty="0"/>
            <a:t>Altra certificazione</a:t>
          </a:r>
          <a:endParaRPr lang="it-IT" sz="1800" b="0" dirty="0"/>
        </a:p>
      </dgm:t>
    </dgm:pt>
    <dgm:pt modelId="{6CBB37E1-9E4F-4DE9-979E-34AA241A209D}" type="sibTrans" cxnId="{336AAF7C-B9B6-43CF-9B5C-E1362DAB070F}">
      <dgm:prSet/>
      <dgm:spPr/>
      <dgm:t>
        <a:bodyPr/>
        <a:lstStyle/>
        <a:p>
          <a:endParaRPr lang="it-IT"/>
        </a:p>
      </dgm:t>
    </dgm:pt>
    <dgm:pt modelId="{FDE86BA7-6770-4DCA-A201-B726711C6E50}" type="parTrans" cxnId="{336AAF7C-B9B6-43CF-9B5C-E1362DAB070F}">
      <dgm:prSet/>
      <dgm:spPr/>
      <dgm:t>
        <a:bodyPr/>
        <a:lstStyle/>
        <a:p>
          <a:endParaRPr lang="it-IT"/>
        </a:p>
      </dgm:t>
    </dgm:pt>
    <dgm:pt modelId="{60476AE9-5EDD-4E67-9F20-4A161E867280}">
      <dgm:prSet custT="1"/>
      <dgm:spPr/>
      <dgm:t>
        <a:bodyPr/>
        <a:lstStyle/>
        <a:p>
          <a:r>
            <a:rPr lang="it-IT" sz="1600" b="0" dirty="0"/>
            <a:t>42  </a:t>
          </a:r>
        </a:p>
      </dgm:t>
    </dgm:pt>
    <dgm:pt modelId="{64E0C23B-EE20-4736-BD2D-2D9EB43774B8}" type="parTrans" cxnId="{DF415EFC-505E-4A39-B0FD-FD2E961567E3}">
      <dgm:prSet/>
      <dgm:spPr/>
      <dgm:t>
        <a:bodyPr/>
        <a:lstStyle/>
        <a:p>
          <a:endParaRPr lang="it-IT"/>
        </a:p>
      </dgm:t>
    </dgm:pt>
    <dgm:pt modelId="{803FF7A4-5362-4EEF-B930-4119D0253E6C}" type="sibTrans" cxnId="{DF415EFC-505E-4A39-B0FD-FD2E961567E3}">
      <dgm:prSet/>
      <dgm:spPr/>
      <dgm:t>
        <a:bodyPr/>
        <a:lstStyle/>
        <a:p>
          <a:endParaRPr lang="it-IT"/>
        </a:p>
      </dgm:t>
    </dgm:pt>
    <dgm:pt modelId="{4C32B029-509C-4CF4-B242-36F01A8BD35B}">
      <dgm:prSet phldrT="[Testo]" custT="1"/>
      <dgm:spPr/>
      <dgm:t>
        <a:bodyPr/>
        <a:lstStyle/>
        <a:p>
          <a:r>
            <a:rPr lang="it-IT" sz="1800" b="1" dirty="0"/>
            <a:t>Disagio socio economico</a:t>
          </a:r>
        </a:p>
      </dgm:t>
    </dgm:pt>
    <dgm:pt modelId="{DE33DD41-8CC7-4751-82E5-1914F4DC99C8}" type="sibTrans" cxnId="{EA501ABA-FC3E-45A5-A1CD-38B614334258}">
      <dgm:prSet/>
      <dgm:spPr/>
      <dgm:t>
        <a:bodyPr/>
        <a:lstStyle/>
        <a:p>
          <a:endParaRPr lang="it-IT"/>
        </a:p>
      </dgm:t>
    </dgm:pt>
    <dgm:pt modelId="{A25AE43E-CC3D-40C1-AEF4-DE7F7AFA912C}" type="parTrans" cxnId="{EA501ABA-FC3E-45A5-A1CD-38B614334258}">
      <dgm:prSet/>
      <dgm:spPr/>
      <dgm:t>
        <a:bodyPr/>
        <a:lstStyle/>
        <a:p>
          <a:endParaRPr lang="it-IT"/>
        </a:p>
      </dgm:t>
    </dgm:pt>
    <dgm:pt modelId="{57B6C67A-87FB-45C5-839E-F01A138E9EC7}" type="pres">
      <dgm:prSet presAssocID="{288A4C9C-BDBC-4A4D-8F96-C601CFCD9D3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97167CF-1586-4EB5-8962-0AD79FDBEB9D}" type="pres">
      <dgm:prSet presAssocID="{A1287494-29D5-4EE5-9F59-9FE9D01A06CC}" presName="circle1" presStyleLbl="node1" presStyleIdx="0" presStyleCnt="7"/>
      <dgm:spPr/>
    </dgm:pt>
    <dgm:pt modelId="{554CC9A9-5052-47AF-BF01-1BB88C7623DA}" type="pres">
      <dgm:prSet presAssocID="{A1287494-29D5-4EE5-9F59-9FE9D01A06CC}" presName="space" presStyleCnt="0"/>
      <dgm:spPr/>
    </dgm:pt>
    <dgm:pt modelId="{4AEBC319-753E-4C0E-9D6B-C20C1AE50734}" type="pres">
      <dgm:prSet presAssocID="{A1287494-29D5-4EE5-9F59-9FE9D01A06CC}" presName="rect1" presStyleLbl="alignAcc1" presStyleIdx="0" presStyleCnt="7" custLinFactNeighborX="-340"/>
      <dgm:spPr/>
      <dgm:t>
        <a:bodyPr/>
        <a:lstStyle/>
        <a:p>
          <a:endParaRPr lang="it-IT"/>
        </a:p>
      </dgm:t>
    </dgm:pt>
    <dgm:pt modelId="{F1CCC3CB-32FB-4294-B607-0C6D5224302F}" type="pres">
      <dgm:prSet presAssocID="{C1BBF508-1922-4814-8934-13D6364FE49D}" presName="vertSpace2" presStyleLbl="node1" presStyleIdx="0" presStyleCnt="7"/>
      <dgm:spPr/>
    </dgm:pt>
    <dgm:pt modelId="{14DEA299-F4E7-4E85-99EA-3F776DE2B996}" type="pres">
      <dgm:prSet presAssocID="{C1BBF508-1922-4814-8934-13D6364FE49D}" presName="circle2" presStyleLbl="node1" presStyleIdx="1" presStyleCnt="7"/>
      <dgm:spPr/>
    </dgm:pt>
    <dgm:pt modelId="{D4FCED12-80ED-4DFA-B796-18460BD25353}" type="pres">
      <dgm:prSet presAssocID="{C1BBF508-1922-4814-8934-13D6364FE49D}" presName="rect2" presStyleLbl="alignAcc1" presStyleIdx="1" presStyleCnt="7" custLinFactNeighborX="621" custLinFactNeighborY="751"/>
      <dgm:spPr/>
      <dgm:t>
        <a:bodyPr/>
        <a:lstStyle/>
        <a:p>
          <a:endParaRPr lang="it-IT"/>
        </a:p>
      </dgm:t>
    </dgm:pt>
    <dgm:pt modelId="{972FFF44-01DB-480D-AE6B-DC4EAECD3EAB}" type="pres">
      <dgm:prSet presAssocID="{66DA8755-1322-4134-B8BB-A458B0FC808B}" presName="vertSpace3" presStyleLbl="node1" presStyleIdx="1" presStyleCnt="7"/>
      <dgm:spPr/>
    </dgm:pt>
    <dgm:pt modelId="{0CBC45F2-ACC6-422A-8526-B9D925C167EA}" type="pres">
      <dgm:prSet presAssocID="{66DA8755-1322-4134-B8BB-A458B0FC808B}" presName="circle3" presStyleLbl="node1" presStyleIdx="2" presStyleCnt="7"/>
      <dgm:spPr/>
    </dgm:pt>
    <dgm:pt modelId="{BE32B3BA-2202-4D37-9EE8-58C691991F3B}" type="pres">
      <dgm:prSet presAssocID="{66DA8755-1322-4134-B8BB-A458B0FC808B}" presName="rect3" presStyleLbl="alignAcc1" presStyleIdx="2" presStyleCnt="7"/>
      <dgm:spPr/>
      <dgm:t>
        <a:bodyPr/>
        <a:lstStyle/>
        <a:p>
          <a:endParaRPr lang="it-IT"/>
        </a:p>
      </dgm:t>
    </dgm:pt>
    <dgm:pt modelId="{A19180EA-3D09-46BF-BA69-7AC16F66A17D}" type="pres">
      <dgm:prSet presAssocID="{4C32B029-509C-4CF4-B242-36F01A8BD35B}" presName="vertSpace4" presStyleLbl="node1" presStyleIdx="2" presStyleCnt="7"/>
      <dgm:spPr/>
    </dgm:pt>
    <dgm:pt modelId="{6BC58304-10B2-496A-A5AE-EAB6234227B5}" type="pres">
      <dgm:prSet presAssocID="{4C32B029-509C-4CF4-B242-36F01A8BD35B}" presName="circle4" presStyleLbl="node1" presStyleIdx="3" presStyleCnt="7"/>
      <dgm:spPr/>
    </dgm:pt>
    <dgm:pt modelId="{00B61BED-4CA7-463B-AE09-A788B39C20F6}" type="pres">
      <dgm:prSet presAssocID="{4C32B029-509C-4CF4-B242-36F01A8BD35B}" presName="rect4" presStyleLbl="alignAcc1" presStyleIdx="3" presStyleCnt="7"/>
      <dgm:spPr/>
      <dgm:t>
        <a:bodyPr/>
        <a:lstStyle/>
        <a:p>
          <a:endParaRPr lang="it-IT"/>
        </a:p>
      </dgm:t>
    </dgm:pt>
    <dgm:pt modelId="{14C1E97B-5CD8-4D2C-A9E2-C7F01213B0D5}" type="pres">
      <dgm:prSet presAssocID="{ADDF60D9-F5B6-4B79-87C1-B67A56B2B6FA}" presName="vertSpace5" presStyleLbl="node1" presStyleIdx="3" presStyleCnt="7"/>
      <dgm:spPr/>
    </dgm:pt>
    <dgm:pt modelId="{583F0F17-198D-4AE6-923D-81212CEB702B}" type="pres">
      <dgm:prSet presAssocID="{ADDF60D9-F5B6-4B79-87C1-B67A56B2B6FA}" presName="circle5" presStyleLbl="node1" presStyleIdx="4" presStyleCnt="7"/>
      <dgm:spPr/>
    </dgm:pt>
    <dgm:pt modelId="{DC8A5DB7-E84B-49D1-A7D9-AA0771E437D6}" type="pres">
      <dgm:prSet presAssocID="{ADDF60D9-F5B6-4B79-87C1-B67A56B2B6FA}" presName="rect5" presStyleLbl="alignAcc1" presStyleIdx="4" presStyleCnt="7"/>
      <dgm:spPr/>
      <dgm:t>
        <a:bodyPr/>
        <a:lstStyle/>
        <a:p>
          <a:endParaRPr lang="it-IT"/>
        </a:p>
      </dgm:t>
    </dgm:pt>
    <dgm:pt modelId="{95E015CC-8111-45F5-B794-E0FEF7D5F884}" type="pres">
      <dgm:prSet presAssocID="{80EA50FF-A8B8-4434-8716-12BCEB478699}" presName="vertSpace6" presStyleLbl="node1" presStyleIdx="4" presStyleCnt="7"/>
      <dgm:spPr/>
    </dgm:pt>
    <dgm:pt modelId="{70B30130-5331-4619-9207-F77D7F088945}" type="pres">
      <dgm:prSet presAssocID="{80EA50FF-A8B8-4434-8716-12BCEB478699}" presName="circle6" presStyleLbl="node1" presStyleIdx="5" presStyleCnt="7"/>
      <dgm:spPr/>
    </dgm:pt>
    <dgm:pt modelId="{F07620CF-8C73-4F2C-9230-57AC87119D1C}" type="pres">
      <dgm:prSet presAssocID="{80EA50FF-A8B8-4434-8716-12BCEB478699}" presName="rect6" presStyleLbl="alignAcc1" presStyleIdx="5" presStyleCnt="7" custLinFactNeighborX="741" custLinFactNeighborY="4255"/>
      <dgm:spPr/>
      <dgm:t>
        <a:bodyPr/>
        <a:lstStyle/>
        <a:p>
          <a:endParaRPr lang="it-IT"/>
        </a:p>
      </dgm:t>
    </dgm:pt>
    <dgm:pt modelId="{31036932-6898-47AC-9599-09349AD52C47}" type="pres">
      <dgm:prSet presAssocID="{327E0F90-18DF-4FB2-A5B9-60710855B6DB}" presName="vertSpace7" presStyleLbl="node1" presStyleIdx="5" presStyleCnt="7"/>
      <dgm:spPr/>
    </dgm:pt>
    <dgm:pt modelId="{B53CB97D-E551-4791-A217-89D3C7BC4460}" type="pres">
      <dgm:prSet presAssocID="{327E0F90-18DF-4FB2-A5B9-60710855B6DB}" presName="circle7" presStyleLbl="node1" presStyleIdx="6" presStyleCnt="7"/>
      <dgm:spPr/>
    </dgm:pt>
    <dgm:pt modelId="{4A92E736-47D9-4D94-BBD2-53C6B465296D}" type="pres">
      <dgm:prSet presAssocID="{327E0F90-18DF-4FB2-A5B9-60710855B6DB}" presName="rect7" presStyleLbl="alignAcc1" presStyleIdx="6" presStyleCnt="7" custLinFactNeighborX="200" custLinFactNeighborY="-4255"/>
      <dgm:spPr/>
      <dgm:t>
        <a:bodyPr/>
        <a:lstStyle/>
        <a:p>
          <a:endParaRPr lang="it-IT"/>
        </a:p>
      </dgm:t>
    </dgm:pt>
    <dgm:pt modelId="{CC3165F2-AC9B-431E-922A-6701CF46663A}" type="pres">
      <dgm:prSet presAssocID="{A1287494-29D5-4EE5-9F59-9FE9D01A06CC}" presName="rect1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AE106E-B536-4ACF-A872-941FBEB39D10}" type="pres">
      <dgm:prSet presAssocID="{A1287494-29D5-4EE5-9F59-9FE9D01A06CC}" presName="rect1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7697BB-9ADE-4D7C-A12C-AE60944C8DFD}" type="pres">
      <dgm:prSet presAssocID="{C1BBF508-1922-4814-8934-13D6364FE49D}" presName="rect2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633ED7-CD9C-4952-8FCF-C496D0F39487}" type="pres">
      <dgm:prSet presAssocID="{C1BBF508-1922-4814-8934-13D6364FE49D}" presName="rect2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64533D-060E-42E7-88C6-3F2C385C5E10}" type="pres">
      <dgm:prSet presAssocID="{66DA8755-1322-4134-B8BB-A458B0FC808B}" presName="rect3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8C6AD2-CCBF-4533-910A-9943E62C3808}" type="pres">
      <dgm:prSet presAssocID="{66DA8755-1322-4134-B8BB-A458B0FC808B}" presName="rect3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47740C-E930-4EED-9456-E7FCE1EB0E3D}" type="pres">
      <dgm:prSet presAssocID="{4C32B029-509C-4CF4-B242-36F01A8BD35B}" presName="rect4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956DE0-4882-458A-8D5A-46EF3A9B75E6}" type="pres">
      <dgm:prSet presAssocID="{4C32B029-509C-4CF4-B242-36F01A8BD35B}" presName="rect4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C57551-01B0-4B28-AA17-3C8A7F344E77}" type="pres">
      <dgm:prSet presAssocID="{ADDF60D9-F5B6-4B79-87C1-B67A56B2B6FA}" presName="rect5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87AB99-3B90-4729-9784-1DF8B77FE19C}" type="pres">
      <dgm:prSet presAssocID="{ADDF60D9-F5B6-4B79-87C1-B67A56B2B6FA}" presName="rect5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0F2308-5D85-469B-9622-835FE07863E0}" type="pres">
      <dgm:prSet presAssocID="{80EA50FF-A8B8-4434-8716-12BCEB478699}" presName="rect6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558165-456C-43C8-BC44-67CD6A48AE5A}" type="pres">
      <dgm:prSet presAssocID="{80EA50FF-A8B8-4434-8716-12BCEB478699}" presName="rect6ChTx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0BEBFD-9774-4408-B4FC-388A01A6D83F}" type="pres">
      <dgm:prSet presAssocID="{327E0F90-18DF-4FB2-A5B9-60710855B6DB}" presName="rect7ParTx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149F92-B746-4906-AD55-246D611A36A8}" type="pres">
      <dgm:prSet presAssocID="{327E0F90-18DF-4FB2-A5B9-60710855B6DB}" presName="rect7ChTx" presStyleLbl="alignAcc1" presStyleIdx="6" presStyleCnt="7" custScaleX="101603" custLinFactNeighborX="2890" custLinFactNeighborY="-42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B096B7-C8A0-4B21-AF75-C17FDA9E45E0}" srcId="{288A4C9C-BDBC-4A4D-8F96-C601CFCD9D36}" destId="{C1BBF508-1922-4814-8934-13D6364FE49D}" srcOrd="1" destOrd="0" parTransId="{67BB5821-B522-4FF1-93D0-D7D34D61C28C}" sibTransId="{0C699469-0A3E-45B4-AF4E-DC21C79586CD}"/>
    <dgm:cxn modelId="{971A9C70-7A03-4BEE-814B-BEE3D32E3B6F}" type="presOf" srcId="{A1287494-29D5-4EE5-9F59-9FE9D01A06CC}" destId="{CC3165F2-AC9B-431E-922A-6701CF46663A}" srcOrd="1" destOrd="0" presId="urn:microsoft.com/office/officeart/2005/8/layout/target3"/>
    <dgm:cxn modelId="{EA501ABA-FC3E-45A5-A1CD-38B614334258}" srcId="{288A4C9C-BDBC-4A4D-8F96-C601CFCD9D36}" destId="{4C32B029-509C-4CF4-B242-36F01A8BD35B}" srcOrd="3" destOrd="0" parTransId="{A25AE43E-CC3D-40C1-AEF4-DE7F7AFA912C}" sibTransId="{DE33DD41-8CC7-4751-82E5-1914F4DC99C8}"/>
    <dgm:cxn modelId="{86D0C752-9CA1-4F99-8F64-FB3BFAD90815}" type="presOf" srcId="{60476AE9-5EDD-4E67-9F20-4A161E867280}" destId="{DE8C6AD2-CCBF-4533-910A-9943E62C3808}" srcOrd="0" destOrd="0" presId="urn:microsoft.com/office/officeart/2005/8/layout/target3"/>
    <dgm:cxn modelId="{7F88E632-4BC4-4D1F-AB81-8878C7B134EE}" type="presOf" srcId="{327E0F90-18DF-4FB2-A5B9-60710855B6DB}" destId="{AE0BEBFD-9774-4408-B4FC-388A01A6D83F}" srcOrd="1" destOrd="0" presId="urn:microsoft.com/office/officeart/2005/8/layout/target3"/>
    <dgm:cxn modelId="{60BA9049-3A21-45C1-95FA-470012390DEB}" type="presOf" srcId="{97A552ED-F9C5-43E0-8B25-E9AB43F0E841}" destId="{BC87AB99-3B90-4729-9784-1DF8B77FE19C}" srcOrd="0" destOrd="0" presId="urn:microsoft.com/office/officeart/2005/8/layout/target3"/>
    <dgm:cxn modelId="{BF68E0E2-3387-48D1-AC00-B25827690E99}" type="presOf" srcId="{BC4026DE-2BA9-46D0-8EA8-BD8C8C4449BC}" destId="{D2149F92-B746-4906-AD55-246D611A36A8}" srcOrd="0" destOrd="0" presId="urn:microsoft.com/office/officeart/2005/8/layout/target3"/>
    <dgm:cxn modelId="{D455F6E2-A111-4F7C-AF99-6621613CEEE8}" srcId="{C1BBF508-1922-4814-8934-13D6364FE49D}" destId="{5B323609-D50E-4218-800A-5DBB8482D2BA}" srcOrd="0" destOrd="0" parTransId="{229467C3-2D8F-44F2-AC6C-E4485C795A13}" sibTransId="{F98769C3-C565-445D-B6AF-294A801DFE94}"/>
    <dgm:cxn modelId="{60F3FE61-4EEA-4D0A-A2C4-8280B6769995}" type="presOf" srcId="{C1BBF508-1922-4814-8934-13D6364FE49D}" destId="{D4FCED12-80ED-4DFA-B796-18460BD25353}" srcOrd="0" destOrd="0" presId="urn:microsoft.com/office/officeart/2005/8/layout/target3"/>
    <dgm:cxn modelId="{11C56418-9E29-4011-BC68-3FF7D90A9A30}" srcId="{288A4C9C-BDBC-4A4D-8F96-C601CFCD9D36}" destId="{ADDF60D9-F5B6-4B79-87C1-B67A56B2B6FA}" srcOrd="4" destOrd="0" parTransId="{B67E50FE-7839-4F76-8522-241AA4078A60}" sibTransId="{3CB6F63C-AA78-4CCA-B6B8-2D93F3440D55}"/>
    <dgm:cxn modelId="{26B3DAE0-F6C5-49FD-832F-E1E49FACA528}" type="presOf" srcId="{ADDF60D9-F5B6-4B79-87C1-B67A56B2B6FA}" destId="{AAC57551-01B0-4B28-AA17-3C8A7F344E77}" srcOrd="1" destOrd="0" presId="urn:microsoft.com/office/officeart/2005/8/layout/target3"/>
    <dgm:cxn modelId="{E515AE43-989E-4827-AEDB-8FEA799736EC}" srcId="{80EA50FF-A8B8-4434-8716-12BCEB478699}" destId="{3E5D57FE-FA5A-4B43-B37F-9E5C4A915860}" srcOrd="0" destOrd="0" parTransId="{79D8AA2F-7A45-4517-A34F-CFD8E691CE2E}" sibTransId="{BD8ABB56-5BCF-49FA-96E7-516D05F33566}"/>
    <dgm:cxn modelId="{EC3DB3FB-75A0-4C1F-B625-7BB62E9A469C}" srcId="{288A4C9C-BDBC-4A4D-8F96-C601CFCD9D36}" destId="{327E0F90-18DF-4FB2-A5B9-60710855B6DB}" srcOrd="6" destOrd="0" parTransId="{51E4B7AF-AEF5-440E-8188-1A2CB19C51D3}" sibTransId="{99635146-2A7E-4668-9024-74903328D1FF}"/>
    <dgm:cxn modelId="{B6EE6D6E-B488-4111-A790-4ACFC3EAA495}" type="presOf" srcId="{66DA8755-1322-4134-B8BB-A458B0FC808B}" destId="{BE32B3BA-2202-4D37-9EE8-58C691991F3B}" srcOrd="0" destOrd="0" presId="urn:microsoft.com/office/officeart/2005/8/layout/target3"/>
    <dgm:cxn modelId="{336AAF7C-B9B6-43CF-9B5C-E1362DAB070F}" srcId="{288A4C9C-BDBC-4A4D-8F96-C601CFCD9D36}" destId="{66DA8755-1322-4134-B8BB-A458B0FC808B}" srcOrd="2" destOrd="0" parTransId="{FDE86BA7-6770-4DCA-A201-B726711C6E50}" sibTransId="{6CBB37E1-9E4F-4DE9-979E-34AA241A209D}"/>
    <dgm:cxn modelId="{37E93978-A632-413D-B50B-AD39B861EB24}" srcId="{4C32B029-509C-4CF4-B242-36F01A8BD35B}" destId="{D711C04C-E291-4CB6-98E6-5B13E9ABE19E}" srcOrd="0" destOrd="0" parTransId="{6899262A-2BDA-4812-A6FA-7CE88827A71A}" sibTransId="{30966F8F-FD69-4093-AEAF-80AA58CB023D}"/>
    <dgm:cxn modelId="{1B86D037-5F3F-4F47-8089-006C71A5764A}" type="presOf" srcId="{ADDF60D9-F5B6-4B79-87C1-B67A56B2B6FA}" destId="{DC8A5DB7-E84B-49D1-A7D9-AA0771E437D6}" srcOrd="0" destOrd="0" presId="urn:microsoft.com/office/officeart/2005/8/layout/target3"/>
    <dgm:cxn modelId="{03C8D953-767C-480D-8F64-8BE661E54661}" type="presOf" srcId="{8B9F947F-04E6-492D-A7AA-566AD50D07CC}" destId="{97AE106E-B536-4ACF-A872-941FBEB39D10}" srcOrd="0" destOrd="0" presId="urn:microsoft.com/office/officeart/2005/8/layout/target3"/>
    <dgm:cxn modelId="{BD9A20FE-E141-4B04-B983-548DEB818962}" type="presOf" srcId="{3E5D57FE-FA5A-4B43-B37F-9E5C4A915860}" destId="{00558165-456C-43C8-BC44-67CD6A48AE5A}" srcOrd="0" destOrd="0" presId="urn:microsoft.com/office/officeart/2005/8/layout/target3"/>
    <dgm:cxn modelId="{51660B8C-8319-4628-8904-664939F74793}" type="presOf" srcId="{D711C04C-E291-4CB6-98E6-5B13E9ABE19E}" destId="{1E956DE0-4882-458A-8D5A-46EF3A9B75E6}" srcOrd="0" destOrd="0" presId="urn:microsoft.com/office/officeart/2005/8/layout/target3"/>
    <dgm:cxn modelId="{2ABE6EB8-5DD8-4D98-A0D2-FF1DA319D85B}" srcId="{288A4C9C-BDBC-4A4D-8F96-C601CFCD9D36}" destId="{80EA50FF-A8B8-4434-8716-12BCEB478699}" srcOrd="5" destOrd="0" parTransId="{4CD770D7-65E2-40CF-BC3C-F8637A65EC9B}" sibTransId="{6C33E0BA-83E4-4F47-9213-927D48C18371}"/>
    <dgm:cxn modelId="{533AF8C5-4D4C-475B-AFB0-F304EF301A93}" type="presOf" srcId="{288A4C9C-BDBC-4A4D-8F96-C601CFCD9D36}" destId="{57B6C67A-87FB-45C5-839E-F01A138E9EC7}" srcOrd="0" destOrd="0" presId="urn:microsoft.com/office/officeart/2005/8/layout/target3"/>
    <dgm:cxn modelId="{DF415EFC-505E-4A39-B0FD-FD2E961567E3}" srcId="{66DA8755-1322-4134-B8BB-A458B0FC808B}" destId="{60476AE9-5EDD-4E67-9F20-4A161E867280}" srcOrd="0" destOrd="0" parTransId="{64E0C23B-EE20-4736-BD2D-2D9EB43774B8}" sibTransId="{803FF7A4-5362-4EEF-B930-4119D0253E6C}"/>
    <dgm:cxn modelId="{9433CBED-4588-40FB-9B4B-ECCA7F7CF8B9}" srcId="{288A4C9C-BDBC-4A4D-8F96-C601CFCD9D36}" destId="{A1287494-29D5-4EE5-9F59-9FE9D01A06CC}" srcOrd="0" destOrd="0" parTransId="{7F20722F-4D0B-41A9-B7B2-F5A5256012A1}" sibTransId="{ECD1ACEA-B8A1-4EFE-9103-EB199AA6CA26}"/>
    <dgm:cxn modelId="{8CD33D37-3A5B-4966-8009-DE23E4A1AFF6}" type="presOf" srcId="{5B323609-D50E-4218-800A-5DBB8482D2BA}" destId="{08633ED7-CD9C-4952-8FCF-C496D0F39487}" srcOrd="0" destOrd="0" presId="urn:microsoft.com/office/officeart/2005/8/layout/target3"/>
    <dgm:cxn modelId="{D08489E5-A917-44E0-9201-AE2382559FAD}" srcId="{A1287494-29D5-4EE5-9F59-9FE9D01A06CC}" destId="{8B9F947F-04E6-492D-A7AA-566AD50D07CC}" srcOrd="0" destOrd="0" parTransId="{0F27E331-59B4-437A-AAC9-31CD9621C346}" sibTransId="{53712763-39BF-4908-AAD8-B8A849429EEA}"/>
    <dgm:cxn modelId="{8609308A-99E5-470E-8DA3-1AD1DE64DE46}" type="presOf" srcId="{80EA50FF-A8B8-4434-8716-12BCEB478699}" destId="{170F2308-5D85-469B-9622-835FE07863E0}" srcOrd="1" destOrd="0" presId="urn:microsoft.com/office/officeart/2005/8/layout/target3"/>
    <dgm:cxn modelId="{04E15FFA-864B-4BD0-B238-23EF447226FA}" type="presOf" srcId="{4C32B029-509C-4CF4-B242-36F01A8BD35B}" destId="{0647740C-E930-4EED-9456-E7FCE1EB0E3D}" srcOrd="1" destOrd="0" presId="urn:microsoft.com/office/officeart/2005/8/layout/target3"/>
    <dgm:cxn modelId="{4F69B508-9C7A-42D9-B8CE-D582680944FC}" type="presOf" srcId="{80EA50FF-A8B8-4434-8716-12BCEB478699}" destId="{F07620CF-8C73-4F2C-9230-57AC87119D1C}" srcOrd="0" destOrd="0" presId="urn:microsoft.com/office/officeart/2005/8/layout/target3"/>
    <dgm:cxn modelId="{6ABC5810-243B-4F68-AF72-21C85B1C3099}" srcId="{ADDF60D9-F5B6-4B79-87C1-B67A56B2B6FA}" destId="{97A552ED-F9C5-43E0-8B25-E9AB43F0E841}" srcOrd="0" destOrd="0" parTransId="{F8504440-A9F2-44A8-9181-37F91E2DD6F8}" sibTransId="{A0A9CC89-C6F8-4FBF-BB18-E47EA6C6B1D2}"/>
    <dgm:cxn modelId="{6895FEC3-9933-4958-8D76-84EFC211BBC1}" type="presOf" srcId="{66DA8755-1322-4134-B8BB-A458B0FC808B}" destId="{6D64533D-060E-42E7-88C6-3F2C385C5E10}" srcOrd="1" destOrd="0" presId="urn:microsoft.com/office/officeart/2005/8/layout/target3"/>
    <dgm:cxn modelId="{7AD6F37D-ACD5-4FCF-81B8-0C573BD0E351}" type="presOf" srcId="{C1BBF508-1922-4814-8934-13D6364FE49D}" destId="{457697BB-9ADE-4D7C-A12C-AE60944C8DFD}" srcOrd="1" destOrd="0" presId="urn:microsoft.com/office/officeart/2005/8/layout/target3"/>
    <dgm:cxn modelId="{591D6B71-14AC-4B79-806B-D8E4C3BA9CF9}" srcId="{327E0F90-18DF-4FB2-A5B9-60710855B6DB}" destId="{BC4026DE-2BA9-46D0-8EA8-BD8C8C4449BC}" srcOrd="0" destOrd="0" parTransId="{55262268-199E-4145-AAF6-1D8955B74AA5}" sibTransId="{1406E541-E643-474B-B454-0053749C2476}"/>
    <dgm:cxn modelId="{31C805A5-1F7D-4331-A4E6-6C55DCA6CBA4}" type="presOf" srcId="{4C32B029-509C-4CF4-B242-36F01A8BD35B}" destId="{00B61BED-4CA7-463B-AE09-A788B39C20F6}" srcOrd="0" destOrd="0" presId="urn:microsoft.com/office/officeart/2005/8/layout/target3"/>
    <dgm:cxn modelId="{C068C217-C3E3-4FC5-9220-A7019C416151}" type="presOf" srcId="{327E0F90-18DF-4FB2-A5B9-60710855B6DB}" destId="{4A92E736-47D9-4D94-BBD2-53C6B465296D}" srcOrd="0" destOrd="0" presId="urn:microsoft.com/office/officeart/2005/8/layout/target3"/>
    <dgm:cxn modelId="{BAEE2C9C-6205-4B29-BAE0-A810330529A8}" type="presOf" srcId="{A1287494-29D5-4EE5-9F59-9FE9D01A06CC}" destId="{4AEBC319-753E-4C0E-9D6B-C20C1AE50734}" srcOrd="0" destOrd="0" presId="urn:microsoft.com/office/officeart/2005/8/layout/target3"/>
    <dgm:cxn modelId="{07A0F77D-C741-4591-A74C-575A6A2FFC41}" type="presParOf" srcId="{57B6C67A-87FB-45C5-839E-F01A138E9EC7}" destId="{197167CF-1586-4EB5-8962-0AD79FDBEB9D}" srcOrd="0" destOrd="0" presId="urn:microsoft.com/office/officeart/2005/8/layout/target3"/>
    <dgm:cxn modelId="{AB2B2E85-B33B-4D0B-BAAF-F6828684F013}" type="presParOf" srcId="{57B6C67A-87FB-45C5-839E-F01A138E9EC7}" destId="{554CC9A9-5052-47AF-BF01-1BB88C7623DA}" srcOrd="1" destOrd="0" presId="urn:microsoft.com/office/officeart/2005/8/layout/target3"/>
    <dgm:cxn modelId="{84E07226-2C03-4E97-B3F3-49DCE7D63F5E}" type="presParOf" srcId="{57B6C67A-87FB-45C5-839E-F01A138E9EC7}" destId="{4AEBC319-753E-4C0E-9D6B-C20C1AE50734}" srcOrd="2" destOrd="0" presId="urn:microsoft.com/office/officeart/2005/8/layout/target3"/>
    <dgm:cxn modelId="{95C5192E-07DD-4EC8-8785-42FFFCE2A24A}" type="presParOf" srcId="{57B6C67A-87FB-45C5-839E-F01A138E9EC7}" destId="{F1CCC3CB-32FB-4294-B607-0C6D5224302F}" srcOrd="3" destOrd="0" presId="urn:microsoft.com/office/officeart/2005/8/layout/target3"/>
    <dgm:cxn modelId="{BC68D716-24EE-4AA1-A5CC-96FF705C9B81}" type="presParOf" srcId="{57B6C67A-87FB-45C5-839E-F01A138E9EC7}" destId="{14DEA299-F4E7-4E85-99EA-3F776DE2B996}" srcOrd="4" destOrd="0" presId="urn:microsoft.com/office/officeart/2005/8/layout/target3"/>
    <dgm:cxn modelId="{002DB262-17A2-4F78-9190-CFA1F03CBA7E}" type="presParOf" srcId="{57B6C67A-87FB-45C5-839E-F01A138E9EC7}" destId="{D4FCED12-80ED-4DFA-B796-18460BD25353}" srcOrd="5" destOrd="0" presId="urn:microsoft.com/office/officeart/2005/8/layout/target3"/>
    <dgm:cxn modelId="{5E4932E2-9D71-49BF-A12D-E4EDDFFECF9B}" type="presParOf" srcId="{57B6C67A-87FB-45C5-839E-F01A138E9EC7}" destId="{972FFF44-01DB-480D-AE6B-DC4EAECD3EAB}" srcOrd="6" destOrd="0" presId="urn:microsoft.com/office/officeart/2005/8/layout/target3"/>
    <dgm:cxn modelId="{1A6CBEEA-1B85-444F-959B-F0C0575B15DA}" type="presParOf" srcId="{57B6C67A-87FB-45C5-839E-F01A138E9EC7}" destId="{0CBC45F2-ACC6-422A-8526-B9D925C167EA}" srcOrd="7" destOrd="0" presId="urn:microsoft.com/office/officeart/2005/8/layout/target3"/>
    <dgm:cxn modelId="{2C5E026F-F7BB-49E6-BA64-F7AF8D816204}" type="presParOf" srcId="{57B6C67A-87FB-45C5-839E-F01A138E9EC7}" destId="{BE32B3BA-2202-4D37-9EE8-58C691991F3B}" srcOrd="8" destOrd="0" presId="urn:microsoft.com/office/officeart/2005/8/layout/target3"/>
    <dgm:cxn modelId="{E552D465-9652-4FDE-B2DE-4D48455767AB}" type="presParOf" srcId="{57B6C67A-87FB-45C5-839E-F01A138E9EC7}" destId="{A19180EA-3D09-46BF-BA69-7AC16F66A17D}" srcOrd="9" destOrd="0" presId="urn:microsoft.com/office/officeart/2005/8/layout/target3"/>
    <dgm:cxn modelId="{26BA311F-956B-45DC-8707-14400D2ABFED}" type="presParOf" srcId="{57B6C67A-87FB-45C5-839E-F01A138E9EC7}" destId="{6BC58304-10B2-496A-A5AE-EAB6234227B5}" srcOrd="10" destOrd="0" presId="urn:microsoft.com/office/officeart/2005/8/layout/target3"/>
    <dgm:cxn modelId="{6FC4E90F-2072-46F9-92E8-706BF9AE6D06}" type="presParOf" srcId="{57B6C67A-87FB-45C5-839E-F01A138E9EC7}" destId="{00B61BED-4CA7-463B-AE09-A788B39C20F6}" srcOrd="11" destOrd="0" presId="urn:microsoft.com/office/officeart/2005/8/layout/target3"/>
    <dgm:cxn modelId="{41C49E60-58DF-4A9B-A6BF-47F62E6C790C}" type="presParOf" srcId="{57B6C67A-87FB-45C5-839E-F01A138E9EC7}" destId="{14C1E97B-5CD8-4D2C-A9E2-C7F01213B0D5}" srcOrd="12" destOrd="0" presId="urn:microsoft.com/office/officeart/2005/8/layout/target3"/>
    <dgm:cxn modelId="{1AF29D20-750C-4983-B0C7-A8D91FFB62E7}" type="presParOf" srcId="{57B6C67A-87FB-45C5-839E-F01A138E9EC7}" destId="{583F0F17-198D-4AE6-923D-81212CEB702B}" srcOrd="13" destOrd="0" presId="urn:microsoft.com/office/officeart/2005/8/layout/target3"/>
    <dgm:cxn modelId="{8007B919-1B42-4885-AA1D-6F8B17E68C08}" type="presParOf" srcId="{57B6C67A-87FB-45C5-839E-F01A138E9EC7}" destId="{DC8A5DB7-E84B-49D1-A7D9-AA0771E437D6}" srcOrd="14" destOrd="0" presId="urn:microsoft.com/office/officeart/2005/8/layout/target3"/>
    <dgm:cxn modelId="{2C0B8EA8-12BD-43A8-BB37-AA79D1DCE908}" type="presParOf" srcId="{57B6C67A-87FB-45C5-839E-F01A138E9EC7}" destId="{95E015CC-8111-45F5-B794-E0FEF7D5F884}" srcOrd="15" destOrd="0" presId="urn:microsoft.com/office/officeart/2005/8/layout/target3"/>
    <dgm:cxn modelId="{9CBE3DA5-4951-4619-92CD-31CCDA504116}" type="presParOf" srcId="{57B6C67A-87FB-45C5-839E-F01A138E9EC7}" destId="{70B30130-5331-4619-9207-F77D7F088945}" srcOrd="16" destOrd="0" presId="urn:microsoft.com/office/officeart/2005/8/layout/target3"/>
    <dgm:cxn modelId="{636B89BF-C253-4F6D-8D7F-E0B4EC65DF12}" type="presParOf" srcId="{57B6C67A-87FB-45C5-839E-F01A138E9EC7}" destId="{F07620CF-8C73-4F2C-9230-57AC87119D1C}" srcOrd="17" destOrd="0" presId="urn:microsoft.com/office/officeart/2005/8/layout/target3"/>
    <dgm:cxn modelId="{FD5BE1B3-3F76-4D67-B8EE-4C0AB76FB8D7}" type="presParOf" srcId="{57B6C67A-87FB-45C5-839E-F01A138E9EC7}" destId="{31036932-6898-47AC-9599-09349AD52C47}" srcOrd="18" destOrd="0" presId="urn:microsoft.com/office/officeart/2005/8/layout/target3"/>
    <dgm:cxn modelId="{E88B93E2-01DA-43D3-886B-9FDA9038313B}" type="presParOf" srcId="{57B6C67A-87FB-45C5-839E-F01A138E9EC7}" destId="{B53CB97D-E551-4791-A217-89D3C7BC4460}" srcOrd="19" destOrd="0" presId="urn:microsoft.com/office/officeart/2005/8/layout/target3"/>
    <dgm:cxn modelId="{07CA104F-40E4-498C-ACB0-BF0EFCCBC7D3}" type="presParOf" srcId="{57B6C67A-87FB-45C5-839E-F01A138E9EC7}" destId="{4A92E736-47D9-4D94-BBD2-53C6B465296D}" srcOrd="20" destOrd="0" presId="urn:microsoft.com/office/officeart/2005/8/layout/target3"/>
    <dgm:cxn modelId="{3DABD554-981F-45DC-BCA5-F459CA8FA956}" type="presParOf" srcId="{57B6C67A-87FB-45C5-839E-F01A138E9EC7}" destId="{CC3165F2-AC9B-431E-922A-6701CF46663A}" srcOrd="21" destOrd="0" presId="urn:microsoft.com/office/officeart/2005/8/layout/target3"/>
    <dgm:cxn modelId="{86972D4D-09E2-47CF-87A2-006DF6E065BD}" type="presParOf" srcId="{57B6C67A-87FB-45C5-839E-F01A138E9EC7}" destId="{97AE106E-B536-4ACF-A872-941FBEB39D10}" srcOrd="22" destOrd="0" presId="urn:microsoft.com/office/officeart/2005/8/layout/target3"/>
    <dgm:cxn modelId="{17F7141D-80FB-4951-A9C0-D4425AB8A8E9}" type="presParOf" srcId="{57B6C67A-87FB-45C5-839E-F01A138E9EC7}" destId="{457697BB-9ADE-4D7C-A12C-AE60944C8DFD}" srcOrd="23" destOrd="0" presId="urn:microsoft.com/office/officeart/2005/8/layout/target3"/>
    <dgm:cxn modelId="{DD9BA5C5-B899-4308-A35C-B3ED61D6BD04}" type="presParOf" srcId="{57B6C67A-87FB-45C5-839E-F01A138E9EC7}" destId="{08633ED7-CD9C-4952-8FCF-C496D0F39487}" srcOrd="24" destOrd="0" presId="urn:microsoft.com/office/officeart/2005/8/layout/target3"/>
    <dgm:cxn modelId="{7EB62250-147C-4DDE-999D-D7B31D6D1761}" type="presParOf" srcId="{57B6C67A-87FB-45C5-839E-F01A138E9EC7}" destId="{6D64533D-060E-42E7-88C6-3F2C385C5E10}" srcOrd="25" destOrd="0" presId="urn:microsoft.com/office/officeart/2005/8/layout/target3"/>
    <dgm:cxn modelId="{5830F67A-B6C7-4FBB-90A4-57F788A439F6}" type="presParOf" srcId="{57B6C67A-87FB-45C5-839E-F01A138E9EC7}" destId="{DE8C6AD2-CCBF-4533-910A-9943E62C3808}" srcOrd="26" destOrd="0" presId="urn:microsoft.com/office/officeart/2005/8/layout/target3"/>
    <dgm:cxn modelId="{45B0F67E-B4C5-4FB9-BFCF-D88E3B5650AB}" type="presParOf" srcId="{57B6C67A-87FB-45C5-839E-F01A138E9EC7}" destId="{0647740C-E930-4EED-9456-E7FCE1EB0E3D}" srcOrd="27" destOrd="0" presId="urn:microsoft.com/office/officeart/2005/8/layout/target3"/>
    <dgm:cxn modelId="{2B4F83C1-CD83-49C2-84C5-F05C6EA177C6}" type="presParOf" srcId="{57B6C67A-87FB-45C5-839E-F01A138E9EC7}" destId="{1E956DE0-4882-458A-8D5A-46EF3A9B75E6}" srcOrd="28" destOrd="0" presId="urn:microsoft.com/office/officeart/2005/8/layout/target3"/>
    <dgm:cxn modelId="{1465F754-09EE-47FC-BF44-E252A2FA6031}" type="presParOf" srcId="{57B6C67A-87FB-45C5-839E-F01A138E9EC7}" destId="{AAC57551-01B0-4B28-AA17-3C8A7F344E77}" srcOrd="29" destOrd="0" presId="urn:microsoft.com/office/officeart/2005/8/layout/target3"/>
    <dgm:cxn modelId="{4BC3F4DA-831B-4FA0-A6B3-F2FE6590E754}" type="presParOf" srcId="{57B6C67A-87FB-45C5-839E-F01A138E9EC7}" destId="{BC87AB99-3B90-4729-9784-1DF8B77FE19C}" srcOrd="30" destOrd="0" presId="urn:microsoft.com/office/officeart/2005/8/layout/target3"/>
    <dgm:cxn modelId="{27256D56-C738-4B9C-BBC1-C00217252DB7}" type="presParOf" srcId="{57B6C67A-87FB-45C5-839E-F01A138E9EC7}" destId="{170F2308-5D85-469B-9622-835FE07863E0}" srcOrd="31" destOrd="0" presId="urn:microsoft.com/office/officeart/2005/8/layout/target3"/>
    <dgm:cxn modelId="{69BE6368-D7AA-4634-9B2D-ECEB187819D0}" type="presParOf" srcId="{57B6C67A-87FB-45C5-839E-F01A138E9EC7}" destId="{00558165-456C-43C8-BC44-67CD6A48AE5A}" srcOrd="32" destOrd="0" presId="urn:microsoft.com/office/officeart/2005/8/layout/target3"/>
    <dgm:cxn modelId="{2D247830-21B9-44B6-A599-06D6FC476477}" type="presParOf" srcId="{57B6C67A-87FB-45C5-839E-F01A138E9EC7}" destId="{AE0BEBFD-9774-4408-B4FC-388A01A6D83F}" srcOrd="33" destOrd="0" presId="urn:microsoft.com/office/officeart/2005/8/layout/target3"/>
    <dgm:cxn modelId="{F87914B6-57FC-4B5D-A884-39D7AA95B647}" type="presParOf" srcId="{57B6C67A-87FB-45C5-839E-F01A138E9EC7}" destId="{D2149F92-B746-4906-AD55-246D611A36A8}" srcOrd="3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75ACB-4011-48FE-A7AB-16A76EA5BCD5}" type="doc">
      <dgm:prSet loTypeId="urn:microsoft.com/office/officeart/2005/8/layout/radial5" loCatId="cycle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it-IT"/>
        </a:p>
      </dgm:t>
    </dgm:pt>
    <dgm:pt modelId="{1C8B042F-12FC-4847-8593-AF3A2A090DF8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8E40"/>
        </a:solidFill>
      </dgm:spPr>
      <dgm:t>
        <a:bodyPr/>
        <a:lstStyle/>
        <a:p>
          <a:r>
            <a:rPr lang="it-IT" b="1" dirty="0"/>
            <a:t>DSA</a:t>
          </a:r>
        </a:p>
      </dgm:t>
    </dgm:pt>
    <dgm:pt modelId="{4D59892C-DCA6-4704-93D7-6A7691B3C668}" type="parTrans" cxnId="{72425255-FFF2-478C-853C-096BEF23C0F9}">
      <dgm:prSet/>
      <dgm:spPr/>
      <dgm:t>
        <a:bodyPr/>
        <a:lstStyle/>
        <a:p>
          <a:endParaRPr lang="it-IT"/>
        </a:p>
      </dgm:t>
    </dgm:pt>
    <dgm:pt modelId="{4B96ECA2-504E-4D68-800E-5AC18E444882}" type="sibTrans" cxnId="{72425255-FFF2-478C-853C-096BEF23C0F9}">
      <dgm:prSet/>
      <dgm:spPr/>
      <dgm:t>
        <a:bodyPr/>
        <a:lstStyle/>
        <a:p>
          <a:endParaRPr lang="it-IT"/>
        </a:p>
      </dgm:t>
    </dgm:pt>
    <dgm:pt modelId="{888682A0-C3F4-48F2-8CAF-DAE3EB89950D}">
      <dgm:prSet phldrT="[Tes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rgbClr val="7030A0"/>
          </a:solidFill>
        </a:ln>
      </dgm:spPr>
      <dgm:t>
        <a:bodyPr/>
        <a:lstStyle/>
        <a:p>
          <a:r>
            <a:rPr lang="it-IT" b="1" dirty="0"/>
            <a:t>PDP</a:t>
          </a:r>
        </a:p>
      </dgm:t>
    </dgm:pt>
    <dgm:pt modelId="{50E52F2C-2364-428E-B010-ED015EA91BD7}" type="parTrans" cxnId="{21C8005B-331B-47B2-8061-A6F23CD17C43}">
      <dgm:prSet/>
      <dgm:spPr>
        <a:solidFill>
          <a:srgbClr val="FF0000"/>
        </a:solidFill>
      </dgm:spPr>
      <dgm:t>
        <a:bodyPr/>
        <a:lstStyle/>
        <a:p>
          <a:endParaRPr lang="it-IT"/>
        </a:p>
      </dgm:t>
    </dgm:pt>
    <dgm:pt modelId="{40E851F8-07B3-49FF-B942-1969583FD2C5}" type="sibTrans" cxnId="{21C8005B-331B-47B2-8061-A6F23CD17C43}">
      <dgm:prSet/>
      <dgm:spPr/>
      <dgm:t>
        <a:bodyPr/>
        <a:lstStyle/>
        <a:p>
          <a:endParaRPr lang="it-IT"/>
        </a:p>
      </dgm:t>
    </dgm:pt>
    <dgm:pt modelId="{E15F7A76-42A9-4F66-B2D3-A137512A2978}" type="pres">
      <dgm:prSet presAssocID="{0ED75ACB-4011-48FE-A7AB-16A76EA5BC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994566-03F2-45B5-921D-6BBAA14EAD25}" type="pres">
      <dgm:prSet presAssocID="{1C8B042F-12FC-4847-8593-AF3A2A090DF8}" presName="centerShape" presStyleLbl="node0" presStyleIdx="0" presStyleCnt="1" custScaleX="222335" custScaleY="127080" custLinFactNeighborX="-97568" custLinFactNeighborY="17331"/>
      <dgm:spPr/>
      <dgm:t>
        <a:bodyPr/>
        <a:lstStyle/>
        <a:p>
          <a:endParaRPr lang="it-IT"/>
        </a:p>
      </dgm:t>
    </dgm:pt>
    <dgm:pt modelId="{05E050B1-BC62-46A2-AF17-788BF31029E0}" type="pres">
      <dgm:prSet presAssocID="{50E52F2C-2364-428E-B010-ED015EA91BD7}" presName="parTrans" presStyleLbl="sibTrans2D1" presStyleIdx="0" presStyleCnt="1" custAng="0" custScaleX="127632" custScaleY="123045" custLinFactNeighborX="1807" custLinFactNeighborY="15005"/>
      <dgm:spPr/>
      <dgm:t>
        <a:bodyPr/>
        <a:lstStyle/>
        <a:p>
          <a:endParaRPr lang="it-IT"/>
        </a:p>
      </dgm:t>
    </dgm:pt>
    <dgm:pt modelId="{B231542C-D761-482C-9059-DFF385D6C802}" type="pres">
      <dgm:prSet presAssocID="{50E52F2C-2364-428E-B010-ED015EA91BD7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A58F693A-4E5B-4F97-9ABC-81FD993FBC3A}" type="pres">
      <dgm:prSet presAssocID="{888682A0-C3F4-48F2-8CAF-DAE3EB89950D}" presName="node" presStyleLbl="node1" presStyleIdx="0" presStyleCnt="1" custAng="0" custScaleX="234898" custScaleY="116605" custRadScaleRad="106265" custRadScaleInc="508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425255-FFF2-478C-853C-096BEF23C0F9}" srcId="{0ED75ACB-4011-48FE-A7AB-16A76EA5BCD5}" destId="{1C8B042F-12FC-4847-8593-AF3A2A090DF8}" srcOrd="0" destOrd="0" parTransId="{4D59892C-DCA6-4704-93D7-6A7691B3C668}" sibTransId="{4B96ECA2-504E-4D68-800E-5AC18E444882}"/>
    <dgm:cxn modelId="{9BAD70D6-936D-4609-ADC9-4F8E7E145B9B}" type="presOf" srcId="{0ED75ACB-4011-48FE-A7AB-16A76EA5BCD5}" destId="{E15F7A76-42A9-4F66-B2D3-A137512A2978}" srcOrd="0" destOrd="0" presId="urn:microsoft.com/office/officeart/2005/8/layout/radial5"/>
    <dgm:cxn modelId="{3EB65FC5-EFC3-4672-BA3E-6B0BE1D63C14}" type="presOf" srcId="{50E52F2C-2364-428E-B010-ED015EA91BD7}" destId="{B231542C-D761-482C-9059-DFF385D6C802}" srcOrd="1" destOrd="0" presId="urn:microsoft.com/office/officeart/2005/8/layout/radial5"/>
    <dgm:cxn modelId="{5AF56411-4AA4-4CBD-97E1-A9E6DEED7B17}" type="presOf" srcId="{1C8B042F-12FC-4847-8593-AF3A2A090DF8}" destId="{85994566-03F2-45B5-921D-6BBAA14EAD25}" srcOrd="0" destOrd="0" presId="urn:microsoft.com/office/officeart/2005/8/layout/radial5"/>
    <dgm:cxn modelId="{CBAB3343-F9FD-4B08-A36D-9AA0CBA3DA65}" type="presOf" srcId="{888682A0-C3F4-48F2-8CAF-DAE3EB89950D}" destId="{A58F693A-4E5B-4F97-9ABC-81FD993FBC3A}" srcOrd="0" destOrd="0" presId="urn:microsoft.com/office/officeart/2005/8/layout/radial5"/>
    <dgm:cxn modelId="{21C8005B-331B-47B2-8061-A6F23CD17C43}" srcId="{1C8B042F-12FC-4847-8593-AF3A2A090DF8}" destId="{888682A0-C3F4-48F2-8CAF-DAE3EB89950D}" srcOrd="0" destOrd="0" parTransId="{50E52F2C-2364-428E-B010-ED015EA91BD7}" sibTransId="{40E851F8-07B3-49FF-B942-1969583FD2C5}"/>
    <dgm:cxn modelId="{F603F155-4A74-49F5-AC81-3DC43748458A}" type="presOf" srcId="{50E52F2C-2364-428E-B010-ED015EA91BD7}" destId="{05E050B1-BC62-46A2-AF17-788BF31029E0}" srcOrd="0" destOrd="0" presId="urn:microsoft.com/office/officeart/2005/8/layout/radial5"/>
    <dgm:cxn modelId="{C9514DAB-4E48-4E56-AD30-2AFF07D2ADC3}" type="presParOf" srcId="{E15F7A76-42A9-4F66-B2D3-A137512A2978}" destId="{85994566-03F2-45B5-921D-6BBAA14EAD25}" srcOrd="0" destOrd="0" presId="urn:microsoft.com/office/officeart/2005/8/layout/radial5"/>
    <dgm:cxn modelId="{C14F8155-EC5E-4860-9D8E-FBF933559691}" type="presParOf" srcId="{E15F7A76-42A9-4F66-B2D3-A137512A2978}" destId="{05E050B1-BC62-46A2-AF17-788BF31029E0}" srcOrd="1" destOrd="0" presId="urn:microsoft.com/office/officeart/2005/8/layout/radial5"/>
    <dgm:cxn modelId="{9FD9B734-782A-462C-A8F0-123D19995E04}" type="presParOf" srcId="{05E050B1-BC62-46A2-AF17-788BF31029E0}" destId="{B231542C-D761-482C-9059-DFF385D6C802}" srcOrd="0" destOrd="0" presId="urn:microsoft.com/office/officeart/2005/8/layout/radial5"/>
    <dgm:cxn modelId="{EEDCD29E-F9A7-43D0-96CE-3F3E69027B93}" type="presParOf" srcId="{E15F7A76-42A9-4F66-B2D3-A137512A2978}" destId="{A58F693A-4E5B-4F97-9ABC-81FD993FBC3A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908A3-5C57-4811-97B8-5A263ADC3A45}" type="doc">
      <dgm:prSet loTypeId="urn:microsoft.com/office/officeart/2005/8/layout/process2" loCatId="process" qsTypeId="urn:microsoft.com/office/officeart/2005/8/quickstyle/3d3" qsCatId="3D" csTypeId="urn:microsoft.com/office/officeart/2005/8/colors/colorful1#5" csCatId="colorful" phldr="1"/>
      <dgm:spPr/>
    </dgm:pt>
    <dgm:pt modelId="{E0FBCAC8-4E74-4945-BF19-14C1C7ECDB6C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it-IT" sz="3200" b="1" dirty="0">
              <a:solidFill>
                <a:schemeClr val="bg1"/>
              </a:solidFill>
            </a:rPr>
            <a:t>Altre certificazioni</a:t>
          </a:r>
        </a:p>
      </dgm:t>
    </dgm:pt>
    <dgm:pt modelId="{5624E153-3768-456F-9EB5-787F90D1D161}" type="parTrans" cxnId="{C8093005-B125-42D0-A7DB-987CCA118824}">
      <dgm:prSet/>
      <dgm:spPr/>
      <dgm:t>
        <a:bodyPr/>
        <a:lstStyle/>
        <a:p>
          <a:endParaRPr lang="it-IT"/>
        </a:p>
      </dgm:t>
    </dgm:pt>
    <dgm:pt modelId="{838832B9-5BF9-4CAA-BA94-6EB1F80DB54A}" type="sibTrans" cxnId="{C8093005-B125-42D0-A7DB-987CCA118824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it-IT" sz="1600">
            <a:solidFill>
              <a:srgbClr val="FF0000"/>
            </a:solidFill>
          </a:endParaRPr>
        </a:p>
      </dgm:t>
    </dgm:pt>
    <dgm:pt modelId="{C4F7C7A5-06F2-40B1-AF9D-979E5BEF7FE7}">
      <dgm:prSet phldrT="[Tes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it-IT" sz="4800" b="1" dirty="0">
              <a:solidFill>
                <a:schemeClr val="bg1"/>
              </a:solidFill>
            </a:rPr>
            <a:t>PDP</a:t>
          </a:r>
        </a:p>
      </dgm:t>
    </dgm:pt>
    <dgm:pt modelId="{51613773-8892-4DA8-9E17-B1C0084A7A77}" type="parTrans" cxnId="{4E7D8421-7B0A-41DA-A8E7-95D930D07186}">
      <dgm:prSet/>
      <dgm:spPr/>
      <dgm:t>
        <a:bodyPr/>
        <a:lstStyle/>
        <a:p>
          <a:endParaRPr lang="it-IT"/>
        </a:p>
      </dgm:t>
    </dgm:pt>
    <dgm:pt modelId="{487F3169-F91D-4C45-8EFD-2FC086521738}" type="sibTrans" cxnId="{4E7D8421-7B0A-41DA-A8E7-95D930D07186}">
      <dgm:prSet/>
      <dgm:spPr/>
      <dgm:t>
        <a:bodyPr/>
        <a:lstStyle/>
        <a:p>
          <a:endParaRPr lang="it-IT"/>
        </a:p>
      </dgm:t>
    </dgm:pt>
    <dgm:pt modelId="{E7278907-D5F3-4E84-A24E-3CBC41D5213A}" type="pres">
      <dgm:prSet presAssocID="{3A0908A3-5C57-4811-97B8-5A263ADC3A45}" presName="linearFlow" presStyleCnt="0">
        <dgm:presLayoutVars>
          <dgm:resizeHandles val="exact"/>
        </dgm:presLayoutVars>
      </dgm:prSet>
      <dgm:spPr/>
    </dgm:pt>
    <dgm:pt modelId="{F72DC63F-AFA9-43C2-881D-DC41920F8473}" type="pres">
      <dgm:prSet presAssocID="{E0FBCAC8-4E74-4945-BF19-14C1C7ECDB6C}" presName="node" presStyleLbl="node1" presStyleIdx="0" presStyleCnt="2" custScaleY="24961" custLinFactNeighborX="1387" custLinFactNeighborY="18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8A5EDB-46AE-4973-BE1C-C298816D7FAC}" type="pres">
      <dgm:prSet presAssocID="{838832B9-5BF9-4CAA-BA94-6EB1F80DB54A}" presName="sibTrans" presStyleLbl="sibTrans2D1" presStyleIdx="0" presStyleCnt="1" custAng="10800000" custFlipVert="1" custScaleX="88623" custScaleY="34332"/>
      <dgm:spPr/>
      <dgm:t>
        <a:bodyPr/>
        <a:lstStyle/>
        <a:p>
          <a:endParaRPr lang="it-IT"/>
        </a:p>
      </dgm:t>
    </dgm:pt>
    <dgm:pt modelId="{E6EB4B32-DF3A-414C-9D36-C4BCFB4EA107}" type="pres">
      <dgm:prSet presAssocID="{838832B9-5BF9-4CAA-BA94-6EB1F80DB54A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DF45EE06-CACD-4E2E-801F-EBE1FEFA2789}" type="pres">
      <dgm:prSet presAssocID="{C4F7C7A5-06F2-40B1-AF9D-979E5BEF7FE7}" presName="node" presStyleLbl="node1" presStyleIdx="1" presStyleCnt="2" custScaleY="19737" custLinFactNeighborX="1036" custLinFactNeighborY="-145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E7D8421-7B0A-41DA-A8E7-95D930D07186}" srcId="{3A0908A3-5C57-4811-97B8-5A263ADC3A45}" destId="{C4F7C7A5-06F2-40B1-AF9D-979E5BEF7FE7}" srcOrd="1" destOrd="0" parTransId="{51613773-8892-4DA8-9E17-B1C0084A7A77}" sibTransId="{487F3169-F91D-4C45-8EFD-2FC086521738}"/>
    <dgm:cxn modelId="{B8C656E0-4424-4C1C-AFBA-21CCEABC1FB6}" type="presOf" srcId="{E0FBCAC8-4E74-4945-BF19-14C1C7ECDB6C}" destId="{F72DC63F-AFA9-43C2-881D-DC41920F8473}" srcOrd="0" destOrd="0" presId="urn:microsoft.com/office/officeart/2005/8/layout/process2"/>
    <dgm:cxn modelId="{F90686C5-8D90-494A-9B14-3010F71F2D6F}" type="presOf" srcId="{838832B9-5BF9-4CAA-BA94-6EB1F80DB54A}" destId="{208A5EDB-46AE-4973-BE1C-C298816D7FAC}" srcOrd="0" destOrd="0" presId="urn:microsoft.com/office/officeart/2005/8/layout/process2"/>
    <dgm:cxn modelId="{C8093005-B125-42D0-A7DB-987CCA118824}" srcId="{3A0908A3-5C57-4811-97B8-5A263ADC3A45}" destId="{E0FBCAC8-4E74-4945-BF19-14C1C7ECDB6C}" srcOrd="0" destOrd="0" parTransId="{5624E153-3768-456F-9EB5-787F90D1D161}" sibTransId="{838832B9-5BF9-4CAA-BA94-6EB1F80DB54A}"/>
    <dgm:cxn modelId="{6DF3CA2A-75B9-4ACC-AD97-58BD0763B976}" type="presOf" srcId="{838832B9-5BF9-4CAA-BA94-6EB1F80DB54A}" destId="{E6EB4B32-DF3A-414C-9D36-C4BCFB4EA107}" srcOrd="1" destOrd="0" presId="urn:microsoft.com/office/officeart/2005/8/layout/process2"/>
    <dgm:cxn modelId="{75E5623B-E631-4EA7-BB64-E6BEEDAD274F}" type="presOf" srcId="{3A0908A3-5C57-4811-97B8-5A263ADC3A45}" destId="{E7278907-D5F3-4E84-A24E-3CBC41D5213A}" srcOrd="0" destOrd="0" presId="urn:microsoft.com/office/officeart/2005/8/layout/process2"/>
    <dgm:cxn modelId="{820F3FCA-4A2B-4649-BDCB-F7557194C80A}" type="presOf" srcId="{C4F7C7A5-06F2-40B1-AF9D-979E5BEF7FE7}" destId="{DF45EE06-CACD-4E2E-801F-EBE1FEFA2789}" srcOrd="0" destOrd="0" presId="urn:microsoft.com/office/officeart/2005/8/layout/process2"/>
    <dgm:cxn modelId="{F8558301-B477-4C4E-AB12-C6D165FF59A7}" type="presParOf" srcId="{E7278907-D5F3-4E84-A24E-3CBC41D5213A}" destId="{F72DC63F-AFA9-43C2-881D-DC41920F8473}" srcOrd="0" destOrd="0" presId="urn:microsoft.com/office/officeart/2005/8/layout/process2"/>
    <dgm:cxn modelId="{BABFB176-0F90-4C66-A19C-0649ADBB6EC5}" type="presParOf" srcId="{E7278907-D5F3-4E84-A24E-3CBC41D5213A}" destId="{208A5EDB-46AE-4973-BE1C-C298816D7FAC}" srcOrd="1" destOrd="0" presId="urn:microsoft.com/office/officeart/2005/8/layout/process2"/>
    <dgm:cxn modelId="{6525BBC7-F84C-4963-A231-E114C9DC7C32}" type="presParOf" srcId="{208A5EDB-46AE-4973-BE1C-C298816D7FAC}" destId="{E6EB4B32-DF3A-414C-9D36-C4BCFB4EA107}" srcOrd="0" destOrd="0" presId="urn:microsoft.com/office/officeart/2005/8/layout/process2"/>
    <dgm:cxn modelId="{63DF890C-BD98-4C0F-BF18-0C7E4272B702}" type="presParOf" srcId="{E7278907-D5F3-4E84-A24E-3CBC41D5213A}" destId="{DF45EE06-CACD-4E2E-801F-EBE1FEFA278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936F1-3047-439B-BBD3-0C154BC19255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ADB6BFD4-2299-4F39-BDE1-55DE07980771}">
      <dgm:prSet phldrT="[Tes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008E40"/>
        </a:solidFill>
      </dgm:spPr>
      <dgm:t>
        <a:bodyPr/>
        <a:lstStyle/>
        <a:p>
          <a:r>
            <a:rPr lang="it-IT" sz="2400" b="1" dirty="0">
              <a:solidFill>
                <a:schemeClr val="bg1"/>
              </a:solidFill>
            </a:rPr>
            <a:t>Disagio socio –economico</a:t>
          </a:r>
        </a:p>
      </dgm:t>
    </dgm:pt>
    <dgm:pt modelId="{FBB9C90B-4FCA-44F9-BBF3-18BB1E5A482D}" type="parTrans" cxnId="{AD9D8646-6BB2-49C8-81FA-30B6ECD9AC1C}">
      <dgm:prSet/>
      <dgm:spPr/>
      <dgm:t>
        <a:bodyPr/>
        <a:lstStyle/>
        <a:p>
          <a:endParaRPr lang="it-IT"/>
        </a:p>
      </dgm:t>
    </dgm:pt>
    <dgm:pt modelId="{7F47A5CA-C958-4DB2-B1A6-D3A3D65FA1A9}" type="sibTrans" cxnId="{AD9D8646-6BB2-49C8-81FA-30B6ECD9AC1C}">
      <dgm:prSet/>
      <dgm:spPr/>
      <dgm:t>
        <a:bodyPr/>
        <a:lstStyle/>
        <a:p>
          <a:endParaRPr lang="it-IT"/>
        </a:p>
      </dgm:t>
    </dgm:pt>
    <dgm:pt modelId="{4538971A-CF58-444F-8B72-8413AADBCAD4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8E40"/>
        </a:solidFill>
      </dgm:spPr>
      <dgm:t>
        <a:bodyPr/>
        <a:lstStyle/>
        <a:p>
          <a:r>
            <a:rPr lang="it-IT" sz="2000" b="1" dirty="0">
              <a:solidFill>
                <a:schemeClr val="tx1"/>
              </a:solidFill>
            </a:rPr>
            <a:t>NO PDP</a:t>
          </a:r>
        </a:p>
      </dgm:t>
    </dgm:pt>
    <dgm:pt modelId="{79913481-16F2-485B-836C-46886162E02F}" type="parTrans" cxnId="{53FE43A0-835B-4231-A090-66DEC8EB4CBD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D2B79805-65AF-4AB6-9ECD-1778182C821C}" type="sibTrans" cxnId="{53FE43A0-835B-4231-A090-66DEC8EB4CBD}">
      <dgm:prSet/>
      <dgm:spPr/>
      <dgm:t>
        <a:bodyPr/>
        <a:lstStyle/>
        <a:p>
          <a:endParaRPr lang="it-IT"/>
        </a:p>
      </dgm:t>
    </dgm:pt>
    <dgm:pt modelId="{4553B5FE-C760-4E68-B3B5-C25D3E368DA8}">
      <dgm:prSet phldrT="[Tes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400" b="1" dirty="0">
              <a:solidFill>
                <a:schemeClr val="tx1"/>
              </a:solidFill>
            </a:rPr>
            <a:t>Scheda di rilevazione</a:t>
          </a:r>
        </a:p>
      </dgm:t>
    </dgm:pt>
    <dgm:pt modelId="{03B89335-B64A-41C8-BBFC-50BB0482E594}" type="parTrans" cxnId="{5FC74874-7FDF-47BF-9F3F-30526E08F52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97E729CB-0DA7-4744-A76D-C9C0FB9A956F}" type="sibTrans" cxnId="{5FC74874-7FDF-47BF-9F3F-30526E08F529}">
      <dgm:prSet/>
      <dgm:spPr/>
      <dgm:t>
        <a:bodyPr/>
        <a:lstStyle/>
        <a:p>
          <a:endParaRPr lang="it-IT"/>
        </a:p>
      </dgm:t>
    </dgm:pt>
    <dgm:pt modelId="{B9691D23-865C-4851-9104-C578584497AD}">
      <dgm:prSet phldrT="[Tes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400" b="1" dirty="0">
              <a:solidFill>
                <a:schemeClr val="tx1"/>
              </a:solidFill>
            </a:rPr>
            <a:t>Consegna ISEE</a:t>
          </a:r>
        </a:p>
      </dgm:t>
    </dgm:pt>
    <dgm:pt modelId="{C8A902C3-2DDE-4CEF-AAA2-88570DD03CB7}" type="parTrans" cxnId="{B8D751B5-213A-453F-9961-6FD8E6E4F80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E6C5BD61-D04A-4C97-82CB-944474BBDA19}" type="sibTrans" cxnId="{B8D751B5-213A-453F-9961-6FD8E6E4F801}">
      <dgm:prSet/>
      <dgm:spPr/>
      <dgm:t>
        <a:bodyPr/>
        <a:lstStyle/>
        <a:p>
          <a:endParaRPr lang="it-IT"/>
        </a:p>
      </dgm:t>
    </dgm:pt>
    <dgm:pt modelId="{3FE11196-8BC1-429D-B5AA-884D208764D0}" type="pres">
      <dgm:prSet presAssocID="{93D936F1-3047-439B-BBD3-0C154BC192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059A707-40DD-460C-AE15-742F61B8E1E4}" type="pres">
      <dgm:prSet presAssocID="{ADB6BFD4-2299-4F39-BDE1-55DE07980771}" presName="centerShape" presStyleLbl="node0" presStyleIdx="0" presStyleCnt="1" custScaleX="133677" custScaleY="112156" custLinFactNeighborX="-41713" custLinFactNeighborY="-43650"/>
      <dgm:spPr/>
      <dgm:t>
        <a:bodyPr/>
        <a:lstStyle/>
        <a:p>
          <a:endParaRPr lang="it-IT"/>
        </a:p>
      </dgm:t>
    </dgm:pt>
    <dgm:pt modelId="{0205DD2E-7DC4-4731-8AFD-1E3D52DA7D98}" type="pres">
      <dgm:prSet presAssocID="{79913481-16F2-485B-836C-46886162E02F}" presName="parTrans" presStyleLbl="sibTrans2D1" presStyleIdx="0" presStyleCnt="3" custLinFactNeighborX="8827" custLinFactNeighborY="-39983"/>
      <dgm:spPr/>
      <dgm:t>
        <a:bodyPr/>
        <a:lstStyle/>
        <a:p>
          <a:endParaRPr lang="it-IT"/>
        </a:p>
      </dgm:t>
    </dgm:pt>
    <dgm:pt modelId="{8B9E8A65-F3AD-41F6-9FB9-DE67F33AC71D}" type="pres">
      <dgm:prSet presAssocID="{79913481-16F2-485B-836C-46886162E02F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7F54A60A-4602-4324-8DE7-F51F9A620849}" type="pres">
      <dgm:prSet presAssocID="{4538971A-CF58-444F-8B72-8413AADBCAD4}" presName="node" presStyleLbl="node1" presStyleIdx="0" presStyleCnt="3" custScaleX="90389" custScaleY="39667" custRadScaleRad="124214" custRadScaleInc="270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2416A3-6B9D-4849-860C-53DB042EB902}" type="pres">
      <dgm:prSet presAssocID="{03B89335-B64A-41C8-BBFC-50BB0482E594}" presName="parTrans" presStyleLbl="sibTrans2D1" presStyleIdx="1" presStyleCnt="3" custScaleX="92000" custScaleY="102364" custLinFactNeighborX="-61042" custLinFactNeighborY="55181"/>
      <dgm:spPr/>
      <dgm:t>
        <a:bodyPr/>
        <a:lstStyle/>
        <a:p>
          <a:endParaRPr lang="it-IT"/>
        </a:p>
      </dgm:t>
    </dgm:pt>
    <dgm:pt modelId="{4B46DFCD-1880-4149-B107-84ED3D18127B}" type="pres">
      <dgm:prSet presAssocID="{03B89335-B64A-41C8-BBFC-50BB0482E594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634BD7BE-74C7-458D-8688-740386F2B1D6}" type="pres">
      <dgm:prSet presAssocID="{4553B5FE-C760-4E68-B3B5-C25D3E368DA8}" presName="node" presStyleLbl="node1" presStyleIdx="1" presStyleCnt="3" custScaleX="90126" custScaleY="50881" custRadScaleRad="32155" custRadScaleInc="-14483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56AAA7-D990-4DF7-B3CA-B29B1E052E7F}" type="pres">
      <dgm:prSet presAssocID="{C8A902C3-2DDE-4CEF-AAA2-88570DD03CB7}" presName="parTrans" presStyleLbl="sibTrans2D1" presStyleIdx="2" presStyleCnt="3" custScaleX="160224" custScaleY="104895" custLinFactNeighborX="-7966" custLinFactNeighborY="35278"/>
      <dgm:spPr/>
      <dgm:t>
        <a:bodyPr/>
        <a:lstStyle/>
        <a:p>
          <a:endParaRPr lang="it-IT"/>
        </a:p>
      </dgm:t>
    </dgm:pt>
    <dgm:pt modelId="{451F613B-BB46-43AC-AF48-A05728118AE9}" type="pres">
      <dgm:prSet presAssocID="{C8A902C3-2DDE-4CEF-AAA2-88570DD03CB7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70382100-A32A-42D7-B922-2BAC64CDA5BA}" type="pres">
      <dgm:prSet presAssocID="{B9691D23-865C-4851-9104-C578584497AD}" presName="node" presStyleLbl="node1" presStyleIdx="2" presStyleCnt="3" custScaleX="89249" custScaleY="59839" custRadScaleRad="78226" custRadScaleInc="2339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2B0CB08-8623-4F8C-AC5F-3D45D5B2C3A7}" type="presOf" srcId="{03B89335-B64A-41C8-BBFC-50BB0482E594}" destId="{AD2416A3-6B9D-4849-860C-53DB042EB902}" srcOrd="0" destOrd="0" presId="urn:microsoft.com/office/officeart/2005/8/layout/radial5"/>
    <dgm:cxn modelId="{D92EAF37-B0E2-40E3-ACE3-691067B9FAD4}" type="presOf" srcId="{C8A902C3-2DDE-4CEF-AAA2-88570DD03CB7}" destId="{2E56AAA7-D990-4DF7-B3CA-B29B1E052E7F}" srcOrd="0" destOrd="0" presId="urn:microsoft.com/office/officeart/2005/8/layout/radial5"/>
    <dgm:cxn modelId="{A945FDA7-FEC8-499D-8555-3F2ECA1A3BA0}" type="presOf" srcId="{ADB6BFD4-2299-4F39-BDE1-55DE07980771}" destId="{A059A707-40DD-460C-AE15-742F61B8E1E4}" srcOrd="0" destOrd="0" presId="urn:microsoft.com/office/officeart/2005/8/layout/radial5"/>
    <dgm:cxn modelId="{A9BD85E1-ACB3-4A67-9522-5F7F780D8587}" type="presOf" srcId="{79913481-16F2-485B-836C-46886162E02F}" destId="{0205DD2E-7DC4-4731-8AFD-1E3D52DA7D98}" srcOrd="0" destOrd="0" presId="urn:microsoft.com/office/officeart/2005/8/layout/radial5"/>
    <dgm:cxn modelId="{5FC74874-7FDF-47BF-9F3F-30526E08F529}" srcId="{ADB6BFD4-2299-4F39-BDE1-55DE07980771}" destId="{4553B5FE-C760-4E68-B3B5-C25D3E368DA8}" srcOrd="1" destOrd="0" parTransId="{03B89335-B64A-41C8-BBFC-50BB0482E594}" sibTransId="{97E729CB-0DA7-4744-A76D-C9C0FB9A956F}"/>
    <dgm:cxn modelId="{B8D751B5-213A-453F-9961-6FD8E6E4F801}" srcId="{ADB6BFD4-2299-4F39-BDE1-55DE07980771}" destId="{B9691D23-865C-4851-9104-C578584497AD}" srcOrd="2" destOrd="0" parTransId="{C8A902C3-2DDE-4CEF-AAA2-88570DD03CB7}" sibTransId="{E6C5BD61-D04A-4C97-82CB-944474BBDA19}"/>
    <dgm:cxn modelId="{96B54440-D984-4571-BB54-BF05F6020245}" type="presOf" srcId="{03B89335-B64A-41C8-BBFC-50BB0482E594}" destId="{4B46DFCD-1880-4149-B107-84ED3D18127B}" srcOrd="1" destOrd="0" presId="urn:microsoft.com/office/officeart/2005/8/layout/radial5"/>
    <dgm:cxn modelId="{95374609-611D-4120-9858-79D708439AC0}" type="presOf" srcId="{4553B5FE-C760-4E68-B3B5-C25D3E368DA8}" destId="{634BD7BE-74C7-458D-8688-740386F2B1D6}" srcOrd="0" destOrd="0" presId="urn:microsoft.com/office/officeart/2005/8/layout/radial5"/>
    <dgm:cxn modelId="{16B58DB8-9E96-48E6-B1D2-1F3F5AAA4398}" type="presOf" srcId="{C8A902C3-2DDE-4CEF-AAA2-88570DD03CB7}" destId="{451F613B-BB46-43AC-AF48-A05728118AE9}" srcOrd="1" destOrd="0" presId="urn:microsoft.com/office/officeart/2005/8/layout/radial5"/>
    <dgm:cxn modelId="{ADEA70B5-2004-4533-87DD-4FF4FAA0CA7B}" type="presOf" srcId="{93D936F1-3047-439B-BBD3-0C154BC19255}" destId="{3FE11196-8BC1-429D-B5AA-884D208764D0}" srcOrd="0" destOrd="0" presId="urn:microsoft.com/office/officeart/2005/8/layout/radial5"/>
    <dgm:cxn modelId="{FA8C2F11-C022-4105-8E45-9A407A4F6F9A}" type="presOf" srcId="{B9691D23-865C-4851-9104-C578584497AD}" destId="{70382100-A32A-42D7-B922-2BAC64CDA5BA}" srcOrd="0" destOrd="0" presId="urn:microsoft.com/office/officeart/2005/8/layout/radial5"/>
    <dgm:cxn modelId="{53FE43A0-835B-4231-A090-66DEC8EB4CBD}" srcId="{ADB6BFD4-2299-4F39-BDE1-55DE07980771}" destId="{4538971A-CF58-444F-8B72-8413AADBCAD4}" srcOrd="0" destOrd="0" parTransId="{79913481-16F2-485B-836C-46886162E02F}" sibTransId="{D2B79805-65AF-4AB6-9ECD-1778182C821C}"/>
    <dgm:cxn modelId="{AD9D8646-6BB2-49C8-81FA-30B6ECD9AC1C}" srcId="{93D936F1-3047-439B-BBD3-0C154BC19255}" destId="{ADB6BFD4-2299-4F39-BDE1-55DE07980771}" srcOrd="0" destOrd="0" parTransId="{FBB9C90B-4FCA-44F9-BBF3-18BB1E5A482D}" sibTransId="{7F47A5CA-C958-4DB2-B1A6-D3A3D65FA1A9}"/>
    <dgm:cxn modelId="{288D5F9C-6937-4C90-8A43-5D8099ABF953}" type="presOf" srcId="{79913481-16F2-485B-836C-46886162E02F}" destId="{8B9E8A65-F3AD-41F6-9FB9-DE67F33AC71D}" srcOrd="1" destOrd="0" presId="urn:microsoft.com/office/officeart/2005/8/layout/radial5"/>
    <dgm:cxn modelId="{703605D6-A50E-4B34-B1F5-113E9FE645A0}" type="presOf" srcId="{4538971A-CF58-444F-8B72-8413AADBCAD4}" destId="{7F54A60A-4602-4324-8DE7-F51F9A620849}" srcOrd="0" destOrd="0" presId="urn:microsoft.com/office/officeart/2005/8/layout/radial5"/>
    <dgm:cxn modelId="{6F48D1DE-4E1C-4561-8142-5E7304058702}" type="presParOf" srcId="{3FE11196-8BC1-429D-B5AA-884D208764D0}" destId="{A059A707-40DD-460C-AE15-742F61B8E1E4}" srcOrd="0" destOrd="0" presId="urn:microsoft.com/office/officeart/2005/8/layout/radial5"/>
    <dgm:cxn modelId="{3F965DB2-A898-44D9-9F0F-03AC0025D589}" type="presParOf" srcId="{3FE11196-8BC1-429D-B5AA-884D208764D0}" destId="{0205DD2E-7DC4-4731-8AFD-1E3D52DA7D98}" srcOrd="1" destOrd="0" presId="urn:microsoft.com/office/officeart/2005/8/layout/radial5"/>
    <dgm:cxn modelId="{EE5DD145-5094-43A1-BE38-10871D0885DE}" type="presParOf" srcId="{0205DD2E-7DC4-4731-8AFD-1E3D52DA7D98}" destId="{8B9E8A65-F3AD-41F6-9FB9-DE67F33AC71D}" srcOrd="0" destOrd="0" presId="urn:microsoft.com/office/officeart/2005/8/layout/radial5"/>
    <dgm:cxn modelId="{6216D761-C931-44E9-B738-7CC8798ECDED}" type="presParOf" srcId="{3FE11196-8BC1-429D-B5AA-884D208764D0}" destId="{7F54A60A-4602-4324-8DE7-F51F9A620849}" srcOrd="2" destOrd="0" presId="urn:microsoft.com/office/officeart/2005/8/layout/radial5"/>
    <dgm:cxn modelId="{0AF18D67-7AFD-4D57-AFA0-E7F83B1F6AD4}" type="presParOf" srcId="{3FE11196-8BC1-429D-B5AA-884D208764D0}" destId="{AD2416A3-6B9D-4849-860C-53DB042EB902}" srcOrd="3" destOrd="0" presId="urn:microsoft.com/office/officeart/2005/8/layout/radial5"/>
    <dgm:cxn modelId="{2C27C2A5-6533-4305-A6C9-0EF5FB2A6B61}" type="presParOf" srcId="{AD2416A3-6B9D-4849-860C-53DB042EB902}" destId="{4B46DFCD-1880-4149-B107-84ED3D18127B}" srcOrd="0" destOrd="0" presId="urn:microsoft.com/office/officeart/2005/8/layout/radial5"/>
    <dgm:cxn modelId="{BC4E42CC-1120-4229-9BCC-EDED4C0CCA3F}" type="presParOf" srcId="{3FE11196-8BC1-429D-B5AA-884D208764D0}" destId="{634BD7BE-74C7-458D-8688-740386F2B1D6}" srcOrd="4" destOrd="0" presId="urn:microsoft.com/office/officeart/2005/8/layout/radial5"/>
    <dgm:cxn modelId="{51202041-243B-49AC-9A64-34404A4DA1B8}" type="presParOf" srcId="{3FE11196-8BC1-429D-B5AA-884D208764D0}" destId="{2E56AAA7-D990-4DF7-B3CA-B29B1E052E7F}" srcOrd="5" destOrd="0" presId="urn:microsoft.com/office/officeart/2005/8/layout/radial5"/>
    <dgm:cxn modelId="{FB668815-8BE4-42B4-B295-46B503DDEF1D}" type="presParOf" srcId="{2E56AAA7-D990-4DF7-B3CA-B29B1E052E7F}" destId="{451F613B-BB46-43AC-AF48-A05728118AE9}" srcOrd="0" destOrd="0" presId="urn:microsoft.com/office/officeart/2005/8/layout/radial5"/>
    <dgm:cxn modelId="{FE7A109A-416E-4356-93F6-A00E1AD98959}" type="presParOf" srcId="{3FE11196-8BC1-429D-B5AA-884D208764D0}" destId="{70382100-A32A-42D7-B922-2BAC64CDA5BA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5B25A-A9FA-4C21-806B-7A2F6BA1834F}" type="doc">
      <dgm:prSet loTypeId="urn:microsoft.com/office/officeart/2005/8/layout/radial5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A0B3CEB2-0AB2-411D-AEEE-E9B55A4E62F4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4000" b="1" dirty="0"/>
            <a:t>DISABILITÀ</a:t>
          </a:r>
        </a:p>
      </dgm:t>
    </dgm:pt>
    <dgm:pt modelId="{F62DFA20-18DB-48A1-9C9A-083D01A7019B}" type="parTrans" cxnId="{36361506-D7B1-4E59-97BC-22740613CD07}">
      <dgm:prSet/>
      <dgm:spPr/>
      <dgm:t>
        <a:bodyPr/>
        <a:lstStyle/>
        <a:p>
          <a:endParaRPr lang="it-IT"/>
        </a:p>
      </dgm:t>
    </dgm:pt>
    <dgm:pt modelId="{FC3535E8-A2F0-447B-95EB-C2DC82A00EC1}" type="sibTrans" cxnId="{36361506-D7B1-4E59-97BC-22740613CD07}">
      <dgm:prSet/>
      <dgm:spPr/>
      <dgm:t>
        <a:bodyPr/>
        <a:lstStyle/>
        <a:p>
          <a:endParaRPr lang="it-IT"/>
        </a:p>
      </dgm:t>
    </dgm:pt>
    <dgm:pt modelId="{B4462AF5-26CE-4DA8-8E9B-C975C5BA9C3D}">
      <dgm:prSet phldrT="[Testo]" custT="1"/>
      <dgm:spPr>
        <a:solidFill>
          <a:srgbClr val="7030A0"/>
        </a:solidFill>
      </dgm:spPr>
      <dgm:t>
        <a:bodyPr/>
        <a:lstStyle/>
        <a:p>
          <a:r>
            <a:rPr lang="it-IT" sz="2800" b="1" dirty="0"/>
            <a:t>PEI</a:t>
          </a:r>
        </a:p>
      </dgm:t>
    </dgm:pt>
    <dgm:pt modelId="{3D9A9D1D-4539-4A5E-BE96-E6156F126E9D}" type="parTrans" cxnId="{A3FA8A12-6901-4A53-89B8-9C31B3E88C1C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A9FC6A19-B7F8-4F7A-BF10-2F7037623E79}" type="sibTrans" cxnId="{A3FA8A12-6901-4A53-89B8-9C31B3E88C1C}">
      <dgm:prSet/>
      <dgm:spPr/>
      <dgm:t>
        <a:bodyPr/>
        <a:lstStyle/>
        <a:p>
          <a:endParaRPr lang="it-IT"/>
        </a:p>
      </dgm:t>
    </dgm:pt>
    <dgm:pt modelId="{FC3DF2DD-B7AE-40C4-9B72-9B2DD08C29C1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2800" b="1" dirty="0"/>
            <a:t>40 </a:t>
          </a:r>
          <a:r>
            <a:rPr lang="it-IT" sz="2800" dirty="0"/>
            <a:t>Studenti</a:t>
          </a:r>
          <a:endParaRPr lang="it-IT" sz="2800" b="1" dirty="0"/>
        </a:p>
      </dgm:t>
    </dgm:pt>
    <dgm:pt modelId="{6A939C46-52C1-49C2-8449-6157090CD580}" type="parTrans" cxnId="{49048210-8278-48A8-812C-AA39262BC184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33CC2A13-CAF0-48D7-A822-71609730A5A5}" type="sibTrans" cxnId="{49048210-8278-48A8-812C-AA39262BC184}">
      <dgm:prSet/>
      <dgm:spPr/>
      <dgm:t>
        <a:bodyPr/>
        <a:lstStyle/>
        <a:p>
          <a:endParaRPr lang="it-IT"/>
        </a:p>
      </dgm:t>
    </dgm:pt>
    <dgm:pt modelId="{3D6CD261-FFB0-4998-9AC2-71CAA1CBE9AD}">
      <dgm:prSet phldrT="[Testo]" custT="1"/>
      <dgm:spPr>
        <a:solidFill>
          <a:srgbClr val="0070C0"/>
        </a:solidFill>
      </dgm:spPr>
      <dgm:t>
        <a:bodyPr/>
        <a:lstStyle/>
        <a:p>
          <a:r>
            <a:rPr lang="it-IT" sz="2800" b="1" dirty="0"/>
            <a:t>SOSTEGNO</a:t>
          </a:r>
        </a:p>
      </dgm:t>
    </dgm:pt>
    <dgm:pt modelId="{FD9E0152-0379-48D6-889B-FC2691F7951F}" type="sibTrans" cxnId="{EA49110C-7807-4F24-B52F-5240513BCD68}">
      <dgm:prSet/>
      <dgm:spPr/>
      <dgm:t>
        <a:bodyPr/>
        <a:lstStyle/>
        <a:p>
          <a:endParaRPr lang="it-IT"/>
        </a:p>
      </dgm:t>
    </dgm:pt>
    <dgm:pt modelId="{5197C3F4-46A0-4833-8A9C-F5E7C219BD75}" type="parTrans" cxnId="{EA49110C-7807-4F24-B52F-5240513BCD68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8FB1DCDF-8BE9-4491-BDDA-02DEC849946B}" type="pres">
      <dgm:prSet presAssocID="{7975B25A-A9FA-4C21-806B-7A2F6BA183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449080-03F5-4FB9-AD0A-9BAE44B47977}" type="pres">
      <dgm:prSet presAssocID="{A0B3CEB2-0AB2-411D-AEEE-E9B55A4E62F4}" presName="centerShape" presStyleLbl="node0" presStyleIdx="0" presStyleCnt="1" custScaleX="171872" custScaleY="48493" custLinFactNeighborX="-23036" custLinFactNeighborY="-45347"/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6B98B57D-8650-4CE4-A0DB-A489315BB60B}" type="pres">
      <dgm:prSet presAssocID="{3D9A9D1D-4539-4A5E-BE96-E6156F126E9D}" presName="parTrans" presStyleLbl="sibTrans2D1" presStyleIdx="0" presStyleCnt="3"/>
      <dgm:spPr/>
      <dgm:t>
        <a:bodyPr/>
        <a:lstStyle/>
        <a:p>
          <a:endParaRPr lang="it-IT"/>
        </a:p>
      </dgm:t>
    </dgm:pt>
    <dgm:pt modelId="{B6EB8EDE-C2FC-4070-BCD5-E612BED4E71B}" type="pres">
      <dgm:prSet presAssocID="{3D9A9D1D-4539-4A5E-BE96-E6156F126E9D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36D5C4D3-C9F7-4CCB-8C12-C57F6458E471}" type="pres">
      <dgm:prSet presAssocID="{B4462AF5-26CE-4DA8-8E9B-C975C5BA9C3D}" presName="node" presStyleLbl="node1" presStyleIdx="0" presStyleCnt="3" custScaleX="126741" custScaleY="47355" custRadScaleRad="139233" custRadScaleInc="70957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it-IT"/>
        </a:p>
      </dgm:t>
    </dgm:pt>
    <dgm:pt modelId="{03B50979-7483-408A-906F-D2EF13EF2430}" type="pres">
      <dgm:prSet presAssocID="{5197C3F4-46A0-4833-8A9C-F5E7C219BD75}" presName="parTrans" presStyleLbl="sibTrans2D1" presStyleIdx="1" presStyleCnt="3"/>
      <dgm:spPr/>
      <dgm:t>
        <a:bodyPr/>
        <a:lstStyle/>
        <a:p>
          <a:endParaRPr lang="it-IT"/>
        </a:p>
      </dgm:t>
    </dgm:pt>
    <dgm:pt modelId="{ED507402-3473-40FD-A10D-F31E71473EB3}" type="pres">
      <dgm:prSet presAssocID="{5197C3F4-46A0-4833-8A9C-F5E7C219BD75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DAA28666-F958-4321-928D-1CAD200E76AE}" type="pres">
      <dgm:prSet presAssocID="{3D6CD261-FFB0-4998-9AC2-71CAA1CBE9AD}" presName="node" presStyleLbl="node1" presStyleIdx="1" presStyleCnt="3" custScaleX="154041" custScaleY="52925" custRadScaleRad="62572" custRadScaleInc="204303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it-IT"/>
        </a:p>
      </dgm:t>
    </dgm:pt>
    <dgm:pt modelId="{79223246-B0AC-4C55-A92C-D0E408D857A6}" type="pres">
      <dgm:prSet presAssocID="{6A939C46-52C1-49C2-8449-6157090CD580}" presName="parTrans" presStyleLbl="sibTrans2D1" presStyleIdx="2" presStyleCnt="3" custAng="1146578" custLinFactNeighborX="-23634" custLinFactNeighborY="33772"/>
      <dgm:spPr/>
      <dgm:t>
        <a:bodyPr/>
        <a:lstStyle/>
        <a:p>
          <a:endParaRPr lang="it-IT"/>
        </a:p>
      </dgm:t>
    </dgm:pt>
    <dgm:pt modelId="{220A6399-D13B-43FB-BD94-49F797B52952}" type="pres">
      <dgm:prSet presAssocID="{6A939C46-52C1-49C2-8449-6157090CD580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63BD9575-34B6-4B24-857B-5D1EBBE52DFA}" type="pres">
      <dgm:prSet presAssocID="{FC3DF2DD-B7AE-40C4-9B72-9B2DD08C29C1}" presName="node" presStyleLbl="node1" presStyleIdx="2" presStyleCnt="3" custScaleX="119931" custScaleY="52728" custRadScaleRad="78052" custRadScaleInc="295574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it-IT"/>
        </a:p>
      </dgm:t>
    </dgm:pt>
  </dgm:ptLst>
  <dgm:cxnLst>
    <dgm:cxn modelId="{A97E3CF2-19A9-4D30-829F-15BFDEB9E359}" type="presOf" srcId="{A0B3CEB2-0AB2-411D-AEEE-E9B55A4E62F4}" destId="{81449080-03F5-4FB9-AD0A-9BAE44B47977}" srcOrd="0" destOrd="0" presId="urn:microsoft.com/office/officeart/2005/8/layout/radial5"/>
    <dgm:cxn modelId="{49048210-8278-48A8-812C-AA39262BC184}" srcId="{A0B3CEB2-0AB2-411D-AEEE-E9B55A4E62F4}" destId="{FC3DF2DD-B7AE-40C4-9B72-9B2DD08C29C1}" srcOrd="2" destOrd="0" parTransId="{6A939C46-52C1-49C2-8449-6157090CD580}" sibTransId="{33CC2A13-CAF0-48D7-A822-71609730A5A5}"/>
    <dgm:cxn modelId="{36361506-D7B1-4E59-97BC-22740613CD07}" srcId="{7975B25A-A9FA-4C21-806B-7A2F6BA1834F}" destId="{A0B3CEB2-0AB2-411D-AEEE-E9B55A4E62F4}" srcOrd="0" destOrd="0" parTransId="{F62DFA20-18DB-48A1-9C9A-083D01A7019B}" sibTransId="{FC3535E8-A2F0-447B-95EB-C2DC82A00EC1}"/>
    <dgm:cxn modelId="{D0DF8F4B-B4A0-4A8B-B514-3AB18F248063}" type="presOf" srcId="{3D9A9D1D-4539-4A5E-BE96-E6156F126E9D}" destId="{B6EB8EDE-C2FC-4070-BCD5-E612BED4E71B}" srcOrd="1" destOrd="0" presId="urn:microsoft.com/office/officeart/2005/8/layout/radial5"/>
    <dgm:cxn modelId="{E61FC68F-6EFC-4530-A9CD-2A303EE3651D}" type="presOf" srcId="{5197C3F4-46A0-4833-8A9C-F5E7C219BD75}" destId="{ED507402-3473-40FD-A10D-F31E71473EB3}" srcOrd="1" destOrd="0" presId="urn:microsoft.com/office/officeart/2005/8/layout/radial5"/>
    <dgm:cxn modelId="{2898451F-32B3-4F20-879C-019662E27D16}" type="presOf" srcId="{B4462AF5-26CE-4DA8-8E9B-C975C5BA9C3D}" destId="{36D5C4D3-C9F7-4CCB-8C12-C57F6458E471}" srcOrd="0" destOrd="0" presId="urn:microsoft.com/office/officeart/2005/8/layout/radial5"/>
    <dgm:cxn modelId="{42D32168-2DD8-4640-AB53-0C3CFE8992ED}" type="presOf" srcId="{5197C3F4-46A0-4833-8A9C-F5E7C219BD75}" destId="{03B50979-7483-408A-906F-D2EF13EF2430}" srcOrd="0" destOrd="0" presId="urn:microsoft.com/office/officeart/2005/8/layout/radial5"/>
    <dgm:cxn modelId="{CFA38B30-E44E-4394-AAEF-4AD144FA9451}" type="presOf" srcId="{7975B25A-A9FA-4C21-806B-7A2F6BA1834F}" destId="{8FB1DCDF-8BE9-4491-BDDA-02DEC849946B}" srcOrd="0" destOrd="0" presId="urn:microsoft.com/office/officeart/2005/8/layout/radial5"/>
    <dgm:cxn modelId="{DC19DFE5-E707-45E3-BBF8-92F5527967CD}" type="presOf" srcId="{3D6CD261-FFB0-4998-9AC2-71CAA1CBE9AD}" destId="{DAA28666-F958-4321-928D-1CAD200E76AE}" srcOrd="0" destOrd="0" presId="urn:microsoft.com/office/officeart/2005/8/layout/radial5"/>
    <dgm:cxn modelId="{6F6B1C67-8193-403E-BE3F-D5D40082D9E8}" type="presOf" srcId="{6A939C46-52C1-49C2-8449-6157090CD580}" destId="{79223246-B0AC-4C55-A92C-D0E408D857A6}" srcOrd="0" destOrd="0" presId="urn:microsoft.com/office/officeart/2005/8/layout/radial5"/>
    <dgm:cxn modelId="{8A44B5E4-B3EE-4A03-96D3-D32466D28580}" type="presOf" srcId="{FC3DF2DD-B7AE-40C4-9B72-9B2DD08C29C1}" destId="{63BD9575-34B6-4B24-857B-5D1EBBE52DFA}" srcOrd="0" destOrd="0" presId="urn:microsoft.com/office/officeart/2005/8/layout/radial5"/>
    <dgm:cxn modelId="{EA49110C-7807-4F24-B52F-5240513BCD68}" srcId="{A0B3CEB2-0AB2-411D-AEEE-E9B55A4E62F4}" destId="{3D6CD261-FFB0-4998-9AC2-71CAA1CBE9AD}" srcOrd="1" destOrd="0" parTransId="{5197C3F4-46A0-4833-8A9C-F5E7C219BD75}" sibTransId="{FD9E0152-0379-48D6-889B-FC2691F7951F}"/>
    <dgm:cxn modelId="{866C38E2-A3F8-4940-A6B7-36A01FB6F38D}" type="presOf" srcId="{3D9A9D1D-4539-4A5E-BE96-E6156F126E9D}" destId="{6B98B57D-8650-4CE4-A0DB-A489315BB60B}" srcOrd="0" destOrd="0" presId="urn:microsoft.com/office/officeart/2005/8/layout/radial5"/>
    <dgm:cxn modelId="{A3FA8A12-6901-4A53-89B8-9C31B3E88C1C}" srcId="{A0B3CEB2-0AB2-411D-AEEE-E9B55A4E62F4}" destId="{B4462AF5-26CE-4DA8-8E9B-C975C5BA9C3D}" srcOrd="0" destOrd="0" parTransId="{3D9A9D1D-4539-4A5E-BE96-E6156F126E9D}" sibTransId="{A9FC6A19-B7F8-4F7A-BF10-2F7037623E79}"/>
    <dgm:cxn modelId="{7F98E861-6E51-4B70-B01F-444621338C8C}" type="presOf" srcId="{6A939C46-52C1-49C2-8449-6157090CD580}" destId="{220A6399-D13B-43FB-BD94-49F797B52952}" srcOrd="1" destOrd="0" presId="urn:microsoft.com/office/officeart/2005/8/layout/radial5"/>
    <dgm:cxn modelId="{7B9F5FDD-B914-495F-8C26-9E11B736ABBA}" type="presParOf" srcId="{8FB1DCDF-8BE9-4491-BDDA-02DEC849946B}" destId="{81449080-03F5-4FB9-AD0A-9BAE44B47977}" srcOrd="0" destOrd="0" presId="urn:microsoft.com/office/officeart/2005/8/layout/radial5"/>
    <dgm:cxn modelId="{B4CC8DE6-4546-4469-9127-E2FC2A1BBF14}" type="presParOf" srcId="{8FB1DCDF-8BE9-4491-BDDA-02DEC849946B}" destId="{6B98B57D-8650-4CE4-A0DB-A489315BB60B}" srcOrd="1" destOrd="0" presId="urn:microsoft.com/office/officeart/2005/8/layout/radial5"/>
    <dgm:cxn modelId="{9C6A8884-A7D4-4E4D-A151-088622BA07C8}" type="presParOf" srcId="{6B98B57D-8650-4CE4-A0DB-A489315BB60B}" destId="{B6EB8EDE-C2FC-4070-BCD5-E612BED4E71B}" srcOrd="0" destOrd="0" presId="urn:microsoft.com/office/officeart/2005/8/layout/radial5"/>
    <dgm:cxn modelId="{46DF4560-B0EB-40DB-AD22-265066BCEE04}" type="presParOf" srcId="{8FB1DCDF-8BE9-4491-BDDA-02DEC849946B}" destId="{36D5C4D3-C9F7-4CCB-8C12-C57F6458E471}" srcOrd="2" destOrd="0" presId="urn:microsoft.com/office/officeart/2005/8/layout/radial5"/>
    <dgm:cxn modelId="{EABB003D-B7C5-4E5E-88F7-6B0A422132BB}" type="presParOf" srcId="{8FB1DCDF-8BE9-4491-BDDA-02DEC849946B}" destId="{03B50979-7483-408A-906F-D2EF13EF2430}" srcOrd="3" destOrd="0" presId="urn:microsoft.com/office/officeart/2005/8/layout/radial5"/>
    <dgm:cxn modelId="{8C77B7BA-7F42-4136-9A89-633D047F2A3D}" type="presParOf" srcId="{03B50979-7483-408A-906F-D2EF13EF2430}" destId="{ED507402-3473-40FD-A10D-F31E71473EB3}" srcOrd="0" destOrd="0" presId="urn:microsoft.com/office/officeart/2005/8/layout/radial5"/>
    <dgm:cxn modelId="{63E05EBF-3613-4B5A-AF49-723E3F430168}" type="presParOf" srcId="{8FB1DCDF-8BE9-4491-BDDA-02DEC849946B}" destId="{DAA28666-F958-4321-928D-1CAD200E76AE}" srcOrd="4" destOrd="0" presId="urn:microsoft.com/office/officeart/2005/8/layout/radial5"/>
    <dgm:cxn modelId="{F818C3D6-7E89-4969-B5F3-9EE3C2D8F827}" type="presParOf" srcId="{8FB1DCDF-8BE9-4491-BDDA-02DEC849946B}" destId="{79223246-B0AC-4C55-A92C-D0E408D857A6}" srcOrd="5" destOrd="0" presId="urn:microsoft.com/office/officeart/2005/8/layout/radial5"/>
    <dgm:cxn modelId="{B705E7C6-56D1-412A-8DA9-ECEE3A793E62}" type="presParOf" srcId="{79223246-B0AC-4C55-A92C-D0E408D857A6}" destId="{220A6399-D13B-43FB-BD94-49F797B52952}" srcOrd="0" destOrd="0" presId="urn:microsoft.com/office/officeart/2005/8/layout/radial5"/>
    <dgm:cxn modelId="{E9D07D5A-E34C-4276-B940-4A9331FA96B3}" type="presParOf" srcId="{8FB1DCDF-8BE9-4491-BDDA-02DEC849946B}" destId="{63BD9575-34B6-4B24-857B-5D1EBBE52DFA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DB2231-1738-41DB-B7A3-6759541D343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D966D77-776F-4BDE-9EA5-147BA25B3358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+mn-cs"/>
            </a:rPr>
            <a:t>Alunni in situazione di </a:t>
          </a:r>
          <a:r>
            <a:rPr lang="it-IT" sz="1800" dirty="0">
              <a:latin typeface="Arial" panose="020B0604020202020204" pitchFamily="34" charset="0"/>
              <a:cs typeface="+mn-cs"/>
            </a:rPr>
            <a:t>Handicap</a:t>
          </a:r>
          <a:r>
            <a:rPr lang="it-IT" sz="2000" dirty="0">
              <a:latin typeface="Arial" panose="020B0604020202020204" pitchFamily="34" charset="0"/>
              <a:cs typeface="+mn-cs"/>
            </a:rPr>
            <a:t> che </a:t>
          </a:r>
          <a:r>
            <a:rPr lang="it-IT" sz="20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+mn-cs"/>
            </a:rPr>
            <a:t>raggiungono</a:t>
          </a:r>
          <a:r>
            <a:rPr lang="it-IT" sz="2000" dirty="0">
              <a:latin typeface="Arial" panose="020B0604020202020204" pitchFamily="34" charset="0"/>
              <a:cs typeface="+mn-cs"/>
            </a:rPr>
            <a:t> gli obiettivi previsti per la </a:t>
          </a:r>
          <a:r>
            <a:rPr lang="it-IT" sz="2000" dirty="0">
              <a:effectLst/>
              <a:latin typeface="Arial" panose="020B0604020202020204" pitchFamily="34" charset="0"/>
              <a:cs typeface="+mn-cs"/>
            </a:rPr>
            <a:t>classe </a:t>
          </a:r>
          <a:r>
            <a:rPr lang="it-IT" sz="2000" b="0" dirty="0">
              <a:effectLst/>
              <a:latin typeface="Arial" panose="020B0604020202020204" pitchFamily="34" charset="0"/>
              <a:cs typeface="+mn-cs"/>
            </a:rPr>
            <a:t>(</a:t>
          </a:r>
          <a:r>
            <a:rPr lang="it-IT" sz="2000" b="1" dirty="0">
              <a:effectLst/>
              <a:latin typeface="Arial" panose="020B0604020202020204" pitchFamily="34" charset="0"/>
              <a:cs typeface="+mn-cs"/>
            </a:rPr>
            <a:t>obiettivi curricolari o minimi</a:t>
          </a:r>
          <a:r>
            <a:rPr lang="it-IT" sz="2000" b="0" dirty="0">
              <a:effectLst/>
              <a:latin typeface="Arial" panose="020B0604020202020204" pitchFamily="34" charset="0"/>
              <a:cs typeface="+mn-cs"/>
            </a:rPr>
            <a:t>)</a:t>
          </a:r>
          <a:endParaRPr lang="it-IT" sz="2000" b="0" dirty="0">
            <a:effectLst/>
          </a:endParaRPr>
        </a:p>
      </dgm:t>
    </dgm:pt>
    <dgm:pt modelId="{4CD32D32-30E6-42C3-908E-2FECDA9727E7}" type="parTrans" cxnId="{7E3100D3-3A09-4806-8504-A97547D699F5}">
      <dgm:prSet/>
      <dgm:spPr/>
      <dgm:t>
        <a:bodyPr/>
        <a:lstStyle/>
        <a:p>
          <a:endParaRPr lang="it-IT" sz="1600"/>
        </a:p>
      </dgm:t>
    </dgm:pt>
    <dgm:pt modelId="{36007802-5942-43DE-A44F-13BC215E1AB4}" type="sibTrans" cxnId="{7E3100D3-3A09-4806-8504-A97547D699F5}">
      <dgm:prSet/>
      <dgm:spPr/>
      <dgm:t>
        <a:bodyPr/>
        <a:lstStyle/>
        <a:p>
          <a:endParaRPr lang="it-IT" sz="1600"/>
        </a:p>
      </dgm:t>
    </dgm:pt>
    <dgm:pt modelId="{862E8834-C8BF-4871-8FA0-4D388301B974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 b="1" i="0" dirty="0"/>
            <a:t>Prove uguali alla classe</a:t>
          </a:r>
        </a:p>
        <a:p>
          <a:r>
            <a:rPr lang="it-IT" sz="1800" b="1" i="0" dirty="0"/>
            <a:t>o </a:t>
          </a:r>
        </a:p>
        <a:p>
          <a:r>
            <a:rPr lang="it-IT" sz="1800" b="1" i="0" dirty="0"/>
            <a:t>Prove equipollenti </a:t>
          </a:r>
          <a:r>
            <a:rPr lang="it-IT" sz="1800" i="1" dirty="0"/>
            <a:t>(diverse in tempi, modalità, quantità, contenuti..) </a:t>
          </a:r>
          <a:endParaRPr lang="it-IT" sz="1800" dirty="0"/>
        </a:p>
      </dgm:t>
    </dgm:pt>
    <dgm:pt modelId="{BC32261A-A7BA-454B-8B2B-E5D2F748D9E8}" type="parTrans" cxnId="{FAB22A73-2384-4A83-B392-75DBC42E27F0}">
      <dgm:prSet/>
      <dgm:spPr/>
      <dgm:t>
        <a:bodyPr/>
        <a:lstStyle/>
        <a:p>
          <a:endParaRPr lang="it-IT" sz="1600"/>
        </a:p>
      </dgm:t>
    </dgm:pt>
    <dgm:pt modelId="{7189A0F9-47BB-4E7B-9EFB-9FFC8AAEC055}" type="sibTrans" cxnId="{FAB22A73-2384-4A83-B392-75DBC42E27F0}">
      <dgm:prSet/>
      <dgm:spPr/>
      <dgm:t>
        <a:bodyPr/>
        <a:lstStyle/>
        <a:p>
          <a:endParaRPr lang="it-IT" sz="1600"/>
        </a:p>
      </dgm:t>
    </dgm:pt>
    <dgm:pt modelId="{9CF8B3BF-281B-479C-9131-7DAB8115675A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800" b="1" dirty="0">
              <a:sym typeface="Wingdings" pitchFamily="2" charset="2"/>
            </a:rPr>
            <a:t>Diploma</a:t>
          </a:r>
          <a:endParaRPr lang="it-IT" sz="2800" b="1" dirty="0"/>
        </a:p>
      </dgm:t>
    </dgm:pt>
    <dgm:pt modelId="{DEED15E5-C1A1-464B-975C-34D606302E14}" type="parTrans" cxnId="{F88DFC70-6034-4DE3-91D6-163BE80FE897}">
      <dgm:prSet/>
      <dgm:spPr/>
      <dgm:t>
        <a:bodyPr/>
        <a:lstStyle/>
        <a:p>
          <a:endParaRPr lang="it-IT" sz="1600"/>
        </a:p>
      </dgm:t>
    </dgm:pt>
    <dgm:pt modelId="{9895C822-EEBB-40B3-8E3A-F7766B22F12E}" type="sibTrans" cxnId="{F88DFC70-6034-4DE3-91D6-163BE80FE897}">
      <dgm:prSet/>
      <dgm:spPr/>
      <dgm:t>
        <a:bodyPr/>
        <a:lstStyle/>
        <a:p>
          <a:endParaRPr lang="it-IT" sz="1600"/>
        </a:p>
      </dgm:t>
    </dgm:pt>
    <dgm:pt modelId="{8C4A11AE-E137-4CFF-B8AF-97BD8E03F424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+mn-cs"/>
            </a:rPr>
            <a:t>Alunni in situazione di Handicap che </a:t>
          </a:r>
          <a:r>
            <a:rPr lang="it-IT" sz="20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+mn-cs"/>
            </a:rPr>
            <a:t>non raggiungono </a:t>
          </a:r>
          <a:r>
            <a:rPr lang="it-IT" sz="2000" dirty="0">
              <a:latin typeface="Arial" panose="020B0604020202020204" pitchFamily="34" charset="0"/>
              <a:cs typeface="+mn-cs"/>
            </a:rPr>
            <a:t>gli obiettivi previsti per la classe </a:t>
          </a:r>
          <a:r>
            <a:rPr lang="it-IT" sz="2000" b="1" dirty="0">
              <a:effectLst/>
              <a:latin typeface="Arial" panose="020B0604020202020204" pitchFamily="34" charset="0"/>
              <a:cs typeface="+mn-cs"/>
            </a:rPr>
            <a:t>(obiettivi differenziati) </a:t>
          </a:r>
          <a:endParaRPr lang="it-IT" sz="2000" b="1" dirty="0">
            <a:effectLst/>
          </a:endParaRPr>
        </a:p>
      </dgm:t>
    </dgm:pt>
    <dgm:pt modelId="{72283F4E-4EC5-46CB-AB70-FB65C3E7BC88}" type="parTrans" cxnId="{3A613543-C751-4A87-A71D-FA4B151BAD39}">
      <dgm:prSet/>
      <dgm:spPr/>
      <dgm:t>
        <a:bodyPr/>
        <a:lstStyle/>
        <a:p>
          <a:endParaRPr lang="it-IT" sz="1600"/>
        </a:p>
      </dgm:t>
    </dgm:pt>
    <dgm:pt modelId="{C510F2D5-E142-4C6B-8F53-988C40E723C1}" type="sibTrans" cxnId="{3A613543-C751-4A87-A71D-FA4B151BAD39}">
      <dgm:prSet/>
      <dgm:spPr/>
      <dgm:t>
        <a:bodyPr/>
        <a:lstStyle/>
        <a:p>
          <a:endParaRPr lang="it-IT" sz="1600"/>
        </a:p>
      </dgm:t>
    </dgm:pt>
    <dgm:pt modelId="{4CEDEB2F-37D9-47B2-AA6D-842E5B595BD7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 b="1" i="0" dirty="0"/>
            <a:t>Prove differenziate </a:t>
          </a:r>
        </a:p>
        <a:p>
          <a:r>
            <a:rPr lang="it-IT" sz="1800" b="1" i="0" dirty="0"/>
            <a:t>Alternanza scuola lavoro</a:t>
          </a:r>
        </a:p>
        <a:p>
          <a:r>
            <a:rPr lang="it-IT" sz="1800" b="1" i="0" dirty="0"/>
            <a:t>Valutazione riferita solo al PEI e riferita ai processi di apprendimento</a:t>
          </a:r>
        </a:p>
      </dgm:t>
    </dgm:pt>
    <dgm:pt modelId="{72CEF146-DBAA-4F7D-80E3-C71AF8F5298B}" type="parTrans" cxnId="{8FC07AB3-FD93-4F45-AB33-3823E35879CA}">
      <dgm:prSet/>
      <dgm:spPr/>
      <dgm:t>
        <a:bodyPr/>
        <a:lstStyle/>
        <a:p>
          <a:endParaRPr lang="it-IT" sz="1600"/>
        </a:p>
      </dgm:t>
    </dgm:pt>
    <dgm:pt modelId="{8A605635-F8AE-4716-99CC-D5C93F4E11AA}" type="sibTrans" cxnId="{8FC07AB3-FD93-4F45-AB33-3823E35879CA}">
      <dgm:prSet/>
      <dgm:spPr/>
      <dgm:t>
        <a:bodyPr/>
        <a:lstStyle/>
        <a:p>
          <a:endParaRPr lang="it-IT" sz="1600"/>
        </a:p>
      </dgm:t>
    </dgm:pt>
    <dgm:pt modelId="{E24E3D5A-D2E6-480A-93E8-933FE3915EF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Attestato di Credito </a:t>
          </a:r>
        </a:p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Formativo Certificazione di competenze </a:t>
          </a:r>
          <a:endParaRPr lang="it-IT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7BF28-1349-404F-8082-F7872913A148}" type="parTrans" cxnId="{B87C38B0-D14F-4CD2-A691-0A7B7AB21B71}">
      <dgm:prSet/>
      <dgm:spPr/>
      <dgm:t>
        <a:bodyPr/>
        <a:lstStyle/>
        <a:p>
          <a:endParaRPr lang="it-IT" sz="1600"/>
        </a:p>
      </dgm:t>
    </dgm:pt>
    <dgm:pt modelId="{B0DF5B00-B834-4646-A848-767D255B2302}" type="sibTrans" cxnId="{B87C38B0-D14F-4CD2-A691-0A7B7AB21B71}">
      <dgm:prSet/>
      <dgm:spPr/>
      <dgm:t>
        <a:bodyPr/>
        <a:lstStyle/>
        <a:p>
          <a:endParaRPr lang="it-IT" sz="1600"/>
        </a:p>
      </dgm:t>
    </dgm:pt>
    <dgm:pt modelId="{C8B4379A-E3EA-4A7A-8F63-314AD6A7587D}" type="pres">
      <dgm:prSet presAssocID="{26DB2231-1738-41DB-B7A3-6759541D343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2A031F-A4C4-4AD4-945C-4793B18AF0A9}" type="pres">
      <dgm:prSet presAssocID="{FD966D77-776F-4BDE-9EA5-147BA25B3358}" presName="compNode" presStyleCnt="0"/>
      <dgm:spPr/>
    </dgm:pt>
    <dgm:pt modelId="{11400569-FB4A-49EB-952D-77A0333B6BC5}" type="pres">
      <dgm:prSet presAssocID="{FD966D77-776F-4BDE-9EA5-147BA25B3358}" presName="aNode" presStyleLbl="bgShp" presStyleIdx="0" presStyleCnt="2" custLinFactNeighborX="3523" custLinFactNeighborY="11459"/>
      <dgm:spPr/>
      <dgm:t>
        <a:bodyPr/>
        <a:lstStyle/>
        <a:p>
          <a:endParaRPr lang="it-IT"/>
        </a:p>
      </dgm:t>
    </dgm:pt>
    <dgm:pt modelId="{5D05F1DD-0AEF-4F62-B395-67F8E525A15E}" type="pres">
      <dgm:prSet presAssocID="{FD966D77-776F-4BDE-9EA5-147BA25B3358}" presName="textNode" presStyleLbl="bgShp" presStyleIdx="0" presStyleCnt="2"/>
      <dgm:spPr/>
      <dgm:t>
        <a:bodyPr/>
        <a:lstStyle/>
        <a:p>
          <a:endParaRPr lang="it-IT"/>
        </a:p>
      </dgm:t>
    </dgm:pt>
    <dgm:pt modelId="{4D7D6437-5D07-4702-855F-D328DDD966C8}" type="pres">
      <dgm:prSet presAssocID="{FD966D77-776F-4BDE-9EA5-147BA25B3358}" presName="compChildNode" presStyleCnt="0"/>
      <dgm:spPr/>
    </dgm:pt>
    <dgm:pt modelId="{4A5B0F88-5C1B-4B13-BF84-3F29A5B941DC}" type="pres">
      <dgm:prSet presAssocID="{FD966D77-776F-4BDE-9EA5-147BA25B3358}" presName="theInnerList" presStyleCnt="0"/>
      <dgm:spPr/>
    </dgm:pt>
    <dgm:pt modelId="{92F1DEDE-3E13-4BB6-AC5C-8462C1AADA71}" type="pres">
      <dgm:prSet presAssocID="{862E8834-C8BF-4871-8FA0-4D388301B974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A45FD4-9DAD-46A5-B883-42185FB4FF53}" type="pres">
      <dgm:prSet presAssocID="{862E8834-C8BF-4871-8FA0-4D388301B974}" presName="aSpace2" presStyleCnt="0"/>
      <dgm:spPr/>
    </dgm:pt>
    <dgm:pt modelId="{8B05BC08-6545-4FFC-BB3B-E8546C271A20}" type="pres">
      <dgm:prSet presAssocID="{9CF8B3BF-281B-479C-9131-7DAB8115675A}" presName="childNode" presStyleLbl="node1" presStyleIdx="1" presStyleCnt="4" custLinFactNeighborX="-777" custLinFactNeighborY="93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866BEF-35C9-424C-8933-F14016CC8723}" type="pres">
      <dgm:prSet presAssocID="{FD966D77-776F-4BDE-9EA5-147BA25B3358}" presName="aSpace" presStyleCnt="0"/>
      <dgm:spPr/>
    </dgm:pt>
    <dgm:pt modelId="{B3F56462-5A7F-469F-B41B-A740B4EC2D25}" type="pres">
      <dgm:prSet presAssocID="{8C4A11AE-E137-4CFF-B8AF-97BD8E03F424}" presName="compNode" presStyleCnt="0"/>
      <dgm:spPr/>
    </dgm:pt>
    <dgm:pt modelId="{C19237E6-F95C-4FEA-89C2-3C1F5B348838}" type="pres">
      <dgm:prSet presAssocID="{8C4A11AE-E137-4CFF-B8AF-97BD8E03F424}" presName="aNode" presStyleLbl="bgShp" presStyleIdx="1" presStyleCnt="2"/>
      <dgm:spPr/>
      <dgm:t>
        <a:bodyPr/>
        <a:lstStyle/>
        <a:p>
          <a:endParaRPr lang="it-IT"/>
        </a:p>
      </dgm:t>
    </dgm:pt>
    <dgm:pt modelId="{DCD1DAF6-C065-4F16-A4EF-F7B7FE47F739}" type="pres">
      <dgm:prSet presAssocID="{8C4A11AE-E137-4CFF-B8AF-97BD8E03F424}" presName="textNode" presStyleLbl="bgShp" presStyleIdx="1" presStyleCnt="2"/>
      <dgm:spPr/>
      <dgm:t>
        <a:bodyPr/>
        <a:lstStyle/>
        <a:p>
          <a:endParaRPr lang="it-IT"/>
        </a:p>
      </dgm:t>
    </dgm:pt>
    <dgm:pt modelId="{09947C07-92DA-4CB5-B58F-8FCE486F07FB}" type="pres">
      <dgm:prSet presAssocID="{8C4A11AE-E137-4CFF-B8AF-97BD8E03F424}" presName="compChildNode" presStyleCnt="0"/>
      <dgm:spPr/>
    </dgm:pt>
    <dgm:pt modelId="{B6AB835B-5275-4310-8BA5-1D409163208D}" type="pres">
      <dgm:prSet presAssocID="{8C4A11AE-E137-4CFF-B8AF-97BD8E03F424}" presName="theInnerList" presStyleCnt="0"/>
      <dgm:spPr/>
    </dgm:pt>
    <dgm:pt modelId="{B15C31FA-0B54-4E3B-BE18-B8124AB99E92}" type="pres">
      <dgm:prSet presAssocID="{4CEDEB2F-37D9-47B2-AA6D-842E5B595BD7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204D5F-93A7-462F-A2A1-0B597CEF3C94}" type="pres">
      <dgm:prSet presAssocID="{4CEDEB2F-37D9-47B2-AA6D-842E5B595BD7}" presName="aSpace2" presStyleCnt="0"/>
      <dgm:spPr/>
    </dgm:pt>
    <dgm:pt modelId="{6BFFF4C2-D33A-49B6-B1FB-A43870BEDACE}" type="pres">
      <dgm:prSet presAssocID="{E24E3D5A-D2E6-480A-93E8-933FE3915EF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E3100D3-3A09-4806-8504-A97547D699F5}" srcId="{26DB2231-1738-41DB-B7A3-6759541D343D}" destId="{FD966D77-776F-4BDE-9EA5-147BA25B3358}" srcOrd="0" destOrd="0" parTransId="{4CD32D32-30E6-42C3-908E-2FECDA9727E7}" sibTransId="{36007802-5942-43DE-A44F-13BC215E1AB4}"/>
    <dgm:cxn modelId="{7655AA2E-A134-406E-935B-3E7E58F2D68A}" type="presOf" srcId="{26DB2231-1738-41DB-B7A3-6759541D343D}" destId="{C8B4379A-E3EA-4A7A-8F63-314AD6A7587D}" srcOrd="0" destOrd="0" presId="urn:microsoft.com/office/officeart/2005/8/layout/lProcess2"/>
    <dgm:cxn modelId="{12300EA2-5544-4159-BB22-566E8E885114}" type="presOf" srcId="{8C4A11AE-E137-4CFF-B8AF-97BD8E03F424}" destId="{C19237E6-F95C-4FEA-89C2-3C1F5B348838}" srcOrd="0" destOrd="0" presId="urn:microsoft.com/office/officeart/2005/8/layout/lProcess2"/>
    <dgm:cxn modelId="{99CAE0BC-E629-4DAC-8FED-46D0CAE985B9}" type="presOf" srcId="{4CEDEB2F-37D9-47B2-AA6D-842E5B595BD7}" destId="{B15C31FA-0B54-4E3B-BE18-B8124AB99E92}" srcOrd="0" destOrd="0" presId="urn:microsoft.com/office/officeart/2005/8/layout/lProcess2"/>
    <dgm:cxn modelId="{42B50A89-CEF6-4067-98AE-EDCEE2FC2F98}" type="presOf" srcId="{862E8834-C8BF-4871-8FA0-4D388301B974}" destId="{92F1DEDE-3E13-4BB6-AC5C-8462C1AADA71}" srcOrd="0" destOrd="0" presId="urn:microsoft.com/office/officeart/2005/8/layout/lProcess2"/>
    <dgm:cxn modelId="{3A613543-C751-4A87-A71D-FA4B151BAD39}" srcId="{26DB2231-1738-41DB-B7A3-6759541D343D}" destId="{8C4A11AE-E137-4CFF-B8AF-97BD8E03F424}" srcOrd="1" destOrd="0" parTransId="{72283F4E-4EC5-46CB-AB70-FB65C3E7BC88}" sibTransId="{C510F2D5-E142-4C6B-8F53-988C40E723C1}"/>
    <dgm:cxn modelId="{FDEC6FC9-C593-4958-8C42-E0B57294C70C}" type="presOf" srcId="{FD966D77-776F-4BDE-9EA5-147BA25B3358}" destId="{11400569-FB4A-49EB-952D-77A0333B6BC5}" srcOrd="0" destOrd="0" presId="urn:microsoft.com/office/officeart/2005/8/layout/lProcess2"/>
    <dgm:cxn modelId="{B6AE3119-756C-406B-9D20-79569174BE3D}" type="presOf" srcId="{FD966D77-776F-4BDE-9EA5-147BA25B3358}" destId="{5D05F1DD-0AEF-4F62-B395-67F8E525A15E}" srcOrd="1" destOrd="0" presId="urn:microsoft.com/office/officeart/2005/8/layout/lProcess2"/>
    <dgm:cxn modelId="{5D13E781-38DA-4239-BA7A-B9C3D73E8132}" type="presOf" srcId="{E24E3D5A-D2E6-480A-93E8-933FE3915EF2}" destId="{6BFFF4C2-D33A-49B6-B1FB-A43870BEDACE}" srcOrd="0" destOrd="0" presId="urn:microsoft.com/office/officeart/2005/8/layout/lProcess2"/>
    <dgm:cxn modelId="{8FC07AB3-FD93-4F45-AB33-3823E35879CA}" srcId="{8C4A11AE-E137-4CFF-B8AF-97BD8E03F424}" destId="{4CEDEB2F-37D9-47B2-AA6D-842E5B595BD7}" srcOrd="0" destOrd="0" parTransId="{72CEF146-DBAA-4F7D-80E3-C71AF8F5298B}" sibTransId="{8A605635-F8AE-4716-99CC-D5C93F4E11AA}"/>
    <dgm:cxn modelId="{FAB22A73-2384-4A83-B392-75DBC42E27F0}" srcId="{FD966D77-776F-4BDE-9EA5-147BA25B3358}" destId="{862E8834-C8BF-4871-8FA0-4D388301B974}" srcOrd="0" destOrd="0" parTransId="{BC32261A-A7BA-454B-8B2B-E5D2F748D9E8}" sibTransId="{7189A0F9-47BB-4E7B-9EFB-9FFC8AAEC055}"/>
    <dgm:cxn modelId="{038C9000-F0B5-4D85-B714-999D3DC12136}" type="presOf" srcId="{8C4A11AE-E137-4CFF-B8AF-97BD8E03F424}" destId="{DCD1DAF6-C065-4F16-A4EF-F7B7FE47F739}" srcOrd="1" destOrd="0" presId="urn:microsoft.com/office/officeart/2005/8/layout/lProcess2"/>
    <dgm:cxn modelId="{B87C38B0-D14F-4CD2-A691-0A7B7AB21B71}" srcId="{8C4A11AE-E137-4CFF-B8AF-97BD8E03F424}" destId="{E24E3D5A-D2E6-480A-93E8-933FE3915EF2}" srcOrd="1" destOrd="0" parTransId="{C6C7BF28-1349-404F-8082-F7872913A148}" sibTransId="{B0DF5B00-B834-4646-A848-767D255B2302}"/>
    <dgm:cxn modelId="{F88DFC70-6034-4DE3-91D6-163BE80FE897}" srcId="{FD966D77-776F-4BDE-9EA5-147BA25B3358}" destId="{9CF8B3BF-281B-479C-9131-7DAB8115675A}" srcOrd="1" destOrd="0" parTransId="{DEED15E5-C1A1-464B-975C-34D606302E14}" sibTransId="{9895C822-EEBB-40B3-8E3A-F7766B22F12E}"/>
    <dgm:cxn modelId="{5EFED7FA-FC8F-486D-9383-534B5DEBEC95}" type="presOf" srcId="{9CF8B3BF-281B-479C-9131-7DAB8115675A}" destId="{8B05BC08-6545-4FFC-BB3B-E8546C271A20}" srcOrd="0" destOrd="0" presId="urn:microsoft.com/office/officeart/2005/8/layout/lProcess2"/>
    <dgm:cxn modelId="{659F645F-E808-4F19-A844-2151E0DCF04D}" type="presParOf" srcId="{C8B4379A-E3EA-4A7A-8F63-314AD6A7587D}" destId="{F72A031F-A4C4-4AD4-945C-4793B18AF0A9}" srcOrd="0" destOrd="0" presId="urn:microsoft.com/office/officeart/2005/8/layout/lProcess2"/>
    <dgm:cxn modelId="{27009755-F5D6-4C1C-95C1-167AC9ECCE3D}" type="presParOf" srcId="{F72A031F-A4C4-4AD4-945C-4793B18AF0A9}" destId="{11400569-FB4A-49EB-952D-77A0333B6BC5}" srcOrd="0" destOrd="0" presId="urn:microsoft.com/office/officeart/2005/8/layout/lProcess2"/>
    <dgm:cxn modelId="{1B0DE709-3ED4-4421-951D-FC12B01766C6}" type="presParOf" srcId="{F72A031F-A4C4-4AD4-945C-4793B18AF0A9}" destId="{5D05F1DD-0AEF-4F62-B395-67F8E525A15E}" srcOrd="1" destOrd="0" presId="urn:microsoft.com/office/officeart/2005/8/layout/lProcess2"/>
    <dgm:cxn modelId="{AFA5DFBD-359B-4596-B415-C2EE038245F7}" type="presParOf" srcId="{F72A031F-A4C4-4AD4-945C-4793B18AF0A9}" destId="{4D7D6437-5D07-4702-855F-D328DDD966C8}" srcOrd="2" destOrd="0" presId="urn:microsoft.com/office/officeart/2005/8/layout/lProcess2"/>
    <dgm:cxn modelId="{2710A498-62DB-4E4C-8D0E-E4A357704034}" type="presParOf" srcId="{4D7D6437-5D07-4702-855F-D328DDD966C8}" destId="{4A5B0F88-5C1B-4B13-BF84-3F29A5B941DC}" srcOrd="0" destOrd="0" presId="urn:microsoft.com/office/officeart/2005/8/layout/lProcess2"/>
    <dgm:cxn modelId="{A848E71B-F60B-4577-B354-90967922442B}" type="presParOf" srcId="{4A5B0F88-5C1B-4B13-BF84-3F29A5B941DC}" destId="{92F1DEDE-3E13-4BB6-AC5C-8462C1AADA71}" srcOrd="0" destOrd="0" presId="urn:microsoft.com/office/officeart/2005/8/layout/lProcess2"/>
    <dgm:cxn modelId="{E621E371-5A26-4596-ADE9-BBF05D6EE601}" type="presParOf" srcId="{4A5B0F88-5C1B-4B13-BF84-3F29A5B941DC}" destId="{59A45FD4-9DAD-46A5-B883-42185FB4FF53}" srcOrd="1" destOrd="0" presId="urn:microsoft.com/office/officeart/2005/8/layout/lProcess2"/>
    <dgm:cxn modelId="{80A7AEFB-6B97-4813-BE94-1F66E46D1924}" type="presParOf" srcId="{4A5B0F88-5C1B-4B13-BF84-3F29A5B941DC}" destId="{8B05BC08-6545-4FFC-BB3B-E8546C271A20}" srcOrd="2" destOrd="0" presId="urn:microsoft.com/office/officeart/2005/8/layout/lProcess2"/>
    <dgm:cxn modelId="{40F727B7-8315-4208-978F-691263B13788}" type="presParOf" srcId="{C8B4379A-E3EA-4A7A-8F63-314AD6A7587D}" destId="{C1866BEF-35C9-424C-8933-F14016CC8723}" srcOrd="1" destOrd="0" presId="urn:microsoft.com/office/officeart/2005/8/layout/lProcess2"/>
    <dgm:cxn modelId="{ED73FA96-E2AB-433D-B9BC-8C3BBF43EA3E}" type="presParOf" srcId="{C8B4379A-E3EA-4A7A-8F63-314AD6A7587D}" destId="{B3F56462-5A7F-469F-B41B-A740B4EC2D25}" srcOrd="2" destOrd="0" presId="urn:microsoft.com/office/officeart/2005/8/layout/lProcess2"/>
    <dgm:cxn modelId="{5CEA73C2-A79A-49E2-8069-EDF98D23B12C}" type="presParOf" srcId="{B3F56462-5A7F-469F-B41B-A740B4EC2D25}" destId="{C19237E6-F95C-4FEA-89C2-3C1F5B348838}" srcOrd="0" destOrd="0" presId="urn:microsoft.com/office/officeart/2005/8/layout/lProcess2"/>
    <dgm:cxn modelId="{80C43671-431D-4F9A-9294-FA095D350340}" type="presParOf" srcId="{B3F56462-5A7F-469F-B41B-A740B4EC2D25}" destId="{DCD1DAF6-C065-4F16-A4EF-F7B7FE47F739}" srcOrd="1" destOrd="0" presId="urn:microsoft.com/office/officeart/2005/8/layout/lProcess2"/>
    <dgm:cxn modelId="{4DB0C7F1-55FD-4AD9-882B-1436E024A8E7}" type="presParOf" srcId="{B3F56462-5A7F-469F-B41B-A740B4EC2D25}" destId="{09947C07-92DA-4CB5-B58F-8FCE486F07FB}" srcOrd="2" destOrd="0" presId="urn:microsoft.com/office/officeart/2005/8/layout/lProcess2"/>
    <dgm:cxn modelId="{83B81816-C94F-49EC-9687-380FD05F5DF5}" type="presParOf" srcId="{09947C07-92DA-4CB5-B58F-8FCE486F07FB}" destId="{B6AB835B-5275-4310-8BA5-1D409163208D}" srcOrd="0" destOrd="0" presId="urn:microsoft.com/office/officeart/2005/8/layout/lProcess2"/>
    <dgm:cxn modelId="{83C23E00-1167-410C-A88E-DAC17386FE22}" type="presParOf" srcId="{B6AB835B-5275-4310-8BA5-1D409163208D}" destId="{B15C31FA-0B54-4E3B-BE18-B8124AB99E92}" srcOrd="0" destOrd="0" presId="urn:microsoft.com/office/officeart/2005/8/layout/lProcess2"/>
    <dgm:cxn modelId="{DC758BBC-77AC-480E-9A1B-CF4C01E4842E}" type="presParOf" srcId="{B6AB835B-5275-4310-8BA5-1D409163208D}" destId="{3B204D5F-93A7-462F-A2A1-0B597CEF3C94}" srcOrd="1" destOrd="0" presId="urn:microsoft.com/office/officeart/2005/8/layout/lProcess2"/>
    <dgm:cxn modelId="{F12B088C-4282-4B72-A74D-3C44D78EAF81}" type="presParOf" srcId="{B6AB835B-5275-4310-8BA5-1D409163208D}" destId="{6BFFF4C2-D33A-49B6-B1FB-A43870BEDAC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DB2231-1738-41DB-B7A3-6759541D343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E24E3D5A-D2E6-480A-93E8-933FE3915EF2}">
      <dgm:prSet custT="1"/>
      <dgm:spPr/>
      <dgm:t>
        <a:bodyPr/>
        <a:lstStyle/>
        <a:p>
          <a:endParaRPr lang="it-IT" sz="1800" b="0" i="1" dirty="0"/>
        </a:p>
      </dgm:t>
    </dgm:pt>
    <dgm:pt modelId="{B0DF5B00-B834-4646-A848-767D255B2302}" type="sibTrans" cxnId="{B87C38B0-D14F-4CD2-A691-0A7B7AB21B71}">
      <dgm:prSet/>
      <dgm:spPr/>
      <dgm:t>
        <a:bodyPr/>
        <a:lstStyle/>
        <a:p>
          <a:endParaRPr lang="it-IT" sz="1600"/>
        </a:p>
      </dgm:t>
    </dgm:pt>
    <dgm:pt modelId="{C6C7BF28-1349-404F-8082-F7872913A148}" type="parTrans" cxnId="{B87C38B0-D14F-4CD2-A691-0A7B7AB21B71}">
      <dgm:prSet/>
      <dgm:spPr/>
      <dgm:t>
        <a:bodyPr/>
        <a:lstStyle/>
        <a:p>
          <a:endParaRPr lang="it-IT" sz="1600"/>
        </a:p>
      </dgm:t>
    </dgm:pt>
    <dgm:pt modelId="{C8B4379A-E3EA-4A7A-8F63-314AD6A7587D}" type="pres">
      <dgm:prSet presAssocID="{26DB2231-1738-41DB-B7A3-6759541D343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DCA53C-CDD6-4136-B20E-7DC1886BE077}" type="pres">
      <dgm:prSet presAssocID="{E24E3D5A-D2E6-480A-93E8-933FE3915EF2}" presName="compNode" presStyleCnt="0"/>
      <dgm:spPr/>
    </dgm:pt>
    <dgm:pt modelId="{7BFA2B72-047A-4F02-B7D0-F973878D1127}" type="pres">
      <dgm:prSet presAssocID="{E24E3D5A-D2E6-480A-93E8-933FE3915EF2}" presName="aNode" presStyleLbl="bgShp" presStyleIdx="0" presStyleCnt="1" custLinFactNeighborX="-2844" custLinFactNeighborY="-3951"/>
      <dgm:spPr/>
      <dgm:t>
        <a:bodyPr/>
        <a:lstStyle/>
        <a:p>
          <a:endParaRPr lang="it-IT"/>
        </a:p>
      </dgm:t>
    </dgm:pt>
    <dgm:pt modelId="{11F4FA1B-B679-4127-B532-9B49EEEF0F29}" type="pres">
      <dgm:prSet presAssocID="{E24E3D5A-D2E6-480A-93E8-933FE3915EF2}" presName="textNode" presStyleLbl="bgShp" presStyleIdx="0" presStyleCnt="1"/>
      <dgm:spPr/>
      <dgm:t>
        <a:bodyPr/>
        <a:lstStyle/>
        <a:p>
          <a:endParaRPr lang="it-IT"/>
        </a:p>
      </dgm:t>
    </dgm:pt>
    <dgm:pt modelId="{F8BA355C-AAE9-4338-9694-8BE5AC4BB14B}" type="pres">
      <dgm:prSet presAssocID="{E24E3D5A-D2E6-480A-93E8-933FE3915EF2}" presName="compChildNode" presStyleCnt="0"/>
      <dgm:spPr/>
    </dgm:pt>
    <dgm:pt modelId="{984220C2-DE0B-410F-92E3-61002104215E}" type="pres">
      <dgm:prSet presAssocID="{E24E3D5A-D2E6-480A-93E8-933FE3915EF2}" presName="theInnerList" presStyleCnt="0"/>
      <dgm:spPr/>
    </dgm:pt>
  </dgm:ptLst>
  <dgm:cxnLst>
    <dgm:cxn modelId="{D98F8B6F-DD21-4436-8CDF-C8A94B2EEF85}" type="presOf" srcId="{E24E3D5A-D2E6-480A-93E8-933FE3915EF2}" destId="{7BFA2B72-047A-4F02-B7D0-F973878D1127}" srcOrd="0" destOrd="0" presId="urn:microsoft.com/office/officeart/2005/8/layout/lProcess2"/>
    <dgm:cxn modelId="{D06CA263-1942-4103-AAF3-D8056057D615}" type="presOf" srcId="{E24E3D5A-D2E6-480A-93E8-933FE3915EF2}" destId="{11F4FA1B-B679-4127-B532-9B49EEEF0F29}" srcOrd="1" destOrd="0" presId="urn:microsoft.com/office/officeart/2005/8/layout/lProcess2"/>
    <dgm:cxn modelId="{688E1652-2485-48F4-9520-A21B0D51E67A}" type="presOf" srcId="{26DB2231-1738-41DB-B7A3-6759541D343D}" destId="{C8B4379A-E3EA-4A7A-8F63-314AD6A7587D}" srcOrd="0" destOrd="0" presId="urn:microsoft.com/office/officeart/2005/8/layout/lProcess2"/>
    <dgm:cxn modelId="{B87C38B0-D14F-4CD2-A691-0A7B7AB21B71}" srcId="{26DB2231-1738-41DB-B7A3-6759541D343D}" destId="{E24E3D5A-D2E6-480A-93E8-933FE3915EF2}" srcOrd="0" destOrd="0" parTransId="{C6C7BF28-1349-404F-8082-F7872913A148}" sibTransId="{B0DF5B00-B834-4646-A848-767D255B2302}"/>
    <dgm:cxn modelId="{D7697C3E-E4DA-4A3D-B0DC-B4D62369F272}" type="presParOf" srcId="{C8B4379A-E3EA-4A7A-8F63-314AD6A7587D}" destId="{5DDCA53C-CDD6-4136-B20E-7DC1886BE077}" srcOrd="0" destOrd="0" presId="urn:microsoft.com/office/officeart/2005/8/layout/lProcess2"/>
    <dgm:cxn modelId="{D97135C8-6230-4523-972F-2D33FBCEF50B}" type="presParOf" srcId="{5DDCA53C-CDD6-4136-B20E-7DC1886BE077}" destId="{7BFA2B72-047A-4F02-B7D0-F973878D1127}" srcOrd="0" destOrd="0" presId="urn:microsoft.com/office/officeart/2005/8/layout/lProcess2"/>
    <dgm:cxn modelId="{EBF0174D-C69D-43D5-8017-B306236DE0E5}" type="presParOf" srcId="{5DDCA53C-CDD6-4136-B20E-7DC1886BE077}" destId="{11F4FA1B-B679-4127-B532-9B49EEEF0F29}" srcOrd="1" destOrd="0" presId="urn:microsoft.com/office/officeart/2005/8/layout/lProcess2"/>
    <dgm:cxn modelId="{26D56DFB-4F1D-4E45-AB40-E1E8FDDA090E}" type="presParOf" srcId="{5DDCA53C-CDD6-4136-B20E-7DC1886BE077}" destId="{F8BA355C-AAE9-4338-9694-8BE5AC4BB14B}" srcOrd="2" destOrd="0" presId="urn:microsoft.com/office/officeart/2005/8/layout/lProcess2"/>
    <dgm:cxn modelId="{30BF75C3-583A-40B1-A062-60FBC343EB5F}" type="presParOf" srcId="{F8BA355C-AAE9-4338-9694-8BE5AC4BB14B}" destId="{984220C2-DE0B-410F-92E3-61002104215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424554-04A1-4124-9755-5D6BC61481C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ABF3064-ACF8-4723-AB21-9991FEF84306}">
      <dgm:prSet phldrT="[Testo]" custT="1"/>
      <dgm:spPr/>
      <dgm:t>
        <a:bodyPr/>
        <a:lstStyle/>
        <a:p>
          <a:r>
            <a:rPr lang="it-IT" sz="3200" dirty="0"/>
            <a:t>sarrocchitiascolta@sarrocchi.it</a:t>
          </a:r>
        </a:p>
      </dgm:t>
    </dgm:pt>
    <dgm:pt modelId="{FDFE266D-4E4C-4919-9A72-A881981E2E72}" type="parTrans" cxnId="{CD2C11B5-FA87-45F8-99E4-415B17AECE64}">
      <dgm:prSet/>
      <dgm:spPr/>
      <dgm:t>
        <a:bodyPr/>
        <a:lstStyle/>
        <a:p>
          <a:endParaRPr lang="it-IT"/>
        </a:p>
      </dgm:t>
    </dgm:pt>
    <dgm:pt modelId="{64475E89-93D5-4489-AEC7-DF515A210437}" type="sibTrans" cxnId="{CD2C11B5-FA87-45F8-99E4-415B17AECE64}">
      <dgm:prSet/>
      <dgm:spPr/>
      <dgm:t>
        <a:bodyPr/>
        <a:lstStyle/>
        <a:p>
          <a:endParaRPr lang="it-IT"/>
        </a:p>
      </dgm:t>
    </dgm:pt>
    <dgm:pt modelId="{F0313CFB-AF9B-4AB6-AA0C-D2666519BE0D}">
      <dgm:prSet phldrT="[Testo]"/>
      <dgm:spPr/>
      <dgm:t>
        <a:bodyPr/>
        <a:lstStyle/>
        <a:p>
          <a:r>
            <a:rPr lang="it-IT" dirty="0"/>
            <a:t>PSICOLOGA </a:t>
          </a:r>
        </a:p>
        <a:p>
          <a:r>
            <a:rPr lang="it-IT" dirty="0"/>
            <a:t>LIBERO- PROFESSIONISTA</a:t>
          </a:r>
        </a:p>
      </dgm:t>
    </dgm:pt>
    <dgm:pt modelId="{A8434DE2-EAF6-4DDB-940B-E59E75BCB511}" type="parTrans" cxnId="{4C646D66-FAD5-45EB-B399-548FC9533B9C}">
      <dgm:prSet/>
      <dgm:spPr/>
      <dgm:t>
        <a:bodyPr/>
        <a:lstStyle/>
        <a:p>
          <a:endParaRPr lang="it-IT"/>
        </a:p>
      </dgm:t>
    </dgm:pt>
    <dgm:pt modelId="{6E95FC2E-21FE-4F41-920B-3748CE864D3F}" type="sibTrans" cxnId="{4C646D66-FAD5-45EB-B399-548FC9533B9C}">
      <dgm:prSet/>
      <dgm:spPr/>
      <dgm:t>
        <a:bodyPr/>
        <a:lstStyle/>
        <a:p>
          <a:endParaRPr lang="it-IT"/>
        </a:p>
      </dgm:t>
    </dgm:pt>
    <dgm:pt modelId="{D8A89E2F-B068-48E4-9F4B-E17AFA78DE94}">
      <dgm:prSet phldrT="[Testo]"/>
      <dgm:spPr/>
      <dgm:t>
        <a:bodyPr/>
        <a:lstStyle/>
        <a:p>
          <a:r>
            <a:rPr lang="it-IT" dirty="0"/>
            <a:t>PSICO-PEDAGOGISTA INVIATA DA: </a:t>
          </a:r>
        </a:p>
        <a:p>
          <a:r>
            <a:rPr lang="it-IT" dirty="0"/>
            <a:t>AZIENDA USL</a:t>
          </a:r>
        </a:p>
      </dgm:t>
    </dgm:pt>
    <dgm:pt modelId="{38228F67-62CF-4CC7-9139-E4783988BB64}" type="parTrans" cxnId="{8C47DD51-2943-4513-A4CA-8C2B7D9D5AE4}">
      <dgm:prSet/>
      <dgm:spPr/>
      <dgm:t>
        <a:bodyPr/>
        <a:lstStyle/>
        <a:p>
          <a:endParaRPr lang="it-IT"/>
        </a:p>
      </dgm:t>
    </dgm:pt>
    <dgm:pt modelId="{9098914C-6D06-49DB-B5F0-C3584098BB3C}" type="sibTrans" cxnId="{8C47DD51-2943-4513-A4CA-8C2B7D9D5AE4}">
      <dgm:prSet/>
      <dgm:spPr/>
      <dgm:t>
        <a:bodyPr/>
        <a:lstStyle/>
        <a:p>
          <a:endParaRPr lang="it-IT"/>
        </a:p>
      </dgm:t>
    </dgm:pt>
    <dgm:pt modelId="{D9063EED-A36E-429C-BCDB-BE02ECE03335}" type="pres">
      <dgm:prSet presAssocID="{C1424554-04A1-4124-9755-5D6BC61481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5273AA-2A9F-4CC1-A3CE-B92D09A2C88C}" type="pres">
      <dgm:prSet presAssocID="{BABF3064-ACF8-4723-AB21-9991FEF84306}" presName="node" presStyleLbl="node1" presStyleIdx="0" presStyleCnt="3" custScaleX="227871" custScaleY="98522" custRadScaleRad="936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C795BD-3625-41E1-A3E3-0FE63ED2A9FC}" type="pres">
      <dgm:prSet presAssocID="{64475E89-93D5-4489-AEC7-DF515A210437}" presName="sibTrans" presStyleLbl="sibTrans2D1" presStyleIdx="0" presStyleCnt="3"/>
      <dgm:spPr/>
      <dgm:t>
        <a:bodyPr/>
        <a:lstStyle/>
        <a:p>
          <a:endParaRPr lang="it-IT"/>
        </a:p>
      </dgm:t>
    </dgm:pt>
    <dgm:pt modelId="{1AA68835-CB8D-4884-A85D-5C276943AEE1}" type="pres">
      <dgm:prSet presAssocID="{64475E89-93D5-4489-AEC7-DF515A210437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CE6C8A76-C0CF-41DB-9B8F-C5C4A33288FC}" type="pres">
      <dgm:prSet presAssocID="{F0313CFB-AF9B-4AB6-AA0C-D2666519BE0D}" presName="node" presStyleLbl="node1" presStyleIdx="1" presStyleCnt="3" custScaleX="97090" custScaleY="131865" custRadScaleRad="97271" custRadScaleInc="-83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EF3602-F926-4E59-9484-EF25FD01E70F}" type="pres">
      <dgm:prSet presAssocID="{6E95FC2E-21FE-4F41-920B-3748CE864D3F}" presName="sibTrans" presStyleLbl="sibTrans2D1" presStyleIdx="1" presStyleCnt="3"/>
      <dgm:spPr/>
      <dgm:t>
        <a:bodyPr/>
        <a:lstStyle/>
        <a:p>
          <a:endParaRPr lang="it-IT"/>
        </a:p>
      </dgm:t>
    </dgm:pt>
    <dgm:pt modelId="{CA63C9D4-9DCF-4088-BA15-46489F79C931}" type="pres">
      <dgm:prSet presAssocID="{6E95FC2E-21FE-4F41-920B-3748CE864D3F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B55B4705-9A1A-4E93-90F2-E48FBDFFD202}" type="pres">
      <dgm:prSet presAssocID="{D8A89E2F-B068-48E4-9F4B-E17AFA78DE94}" presName="node" presStyleLbl="node1" presStyleIdx="2" presStyleCnt="3" custScaleX="105273" custScaleY="130454" custRadScaleRad="96319" custRadScaleInc="79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B03FE5-119B-47B0-BB74-776696DA98DD}" type="pres">
      <dgm:prSet presAssocID="{9098914C-6D06-49DB-B5F0-C3584098BB3C}" presName="sibTrans" presStyleLbl="sibTrans2D1" presStyleIdx="2" presStyleCnt="3"/>
      <dgm:spPr/>
      <dgm:t>
        <a:bodyPr/>
        <a:lstStyle/>
        <a:p>
          <a:endParaRPr lang="it-IT"/>
        </a:p>
      </dgm:t>
    </dgm:pt>
    <dgm:pt modelId="{4B0FB048-8074-4DE1-92FC-9EDC6575F9A5}" type="pres">
      <dgm:prSet presAssocID="{9098914C-6D06-49DB-B5F0-C3584098BB3C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2A896479-6B57-4702-A1FC-29C59B86B2C3}" type="presOf" srcId="{9098914C-6D06-49DB-B5F0-C3584098BB3C}" destId="{4B0FB048-8074-4DE1-92FC-9EDC6575F9A5}" srcOrd="1" destOrd="0" presId="urn:microsoft.com/office/officeart/2005/8/layout/cycle7"/>
    <dgm:cxn modelId="{8C47DD51-2943-4513-A4CA-8C2B7D9D5AE4}" srcId="{C1424554-04A1-4124-9755-5D6BC61481CF}" destId="{D8A89E2F-B068-48E4-9F4B-E17AFA78DE94}" srcOrd="2" destOrd="0" parTransId="{38228F67-62CF-4CC7-9139-E4783988BB64}" sibTransId="{9098914C-6D06-49DB-B5F0-C3584098BB3C}"/>
    <dgm:cxn modelId="{F9BEC75A-F05C-4E3B-AC16-7AE802E12B00}" type="presOf" srcId="{F0313CFB-AF9B-4AB6-AA0C-D2666519BE0D}" destId="{CE6C8A76-C0CF-41DB-9B8F-C5C4A33288FC}" srcOrd="0" destOrd="0" presId="urn:microsoft.com/office/officeart/2005/8/layout/cycle7"/>
    <dgm:cxn modelId="{26A3AF64-6FA7-4F31-86FA-1AF8A64FE757}" type="presOf" srcId="{9098914C-6D06-49DB-B5F0-C3584098BB3C}" destId="{EAB03FE5-119B-47B0-BB74-776696DA98DD}" srcOrd="0" destOrd="0" presId="urn:microsoft.com/office/officeart/2005/8/layout/cycle7"/>
    <dgm:cxn modelId="{8C319BD9-8948-4652-85F3-21B495E41590}" type="presOf" srcId="{BABF3064-ACF8-4723-AB21-9991FEF84306}" destId="{8C5273AA-2A9F-4CC1-A3CE-B92D09A2C88C}" srcOrd="0" destOrd="0" presId="urn:microsoft.com/office/officeart/2005/8/layout/cycle7"/>
    <dgm:cxn modelId="{CD2C11B5-FA87-45F8-99E4-415B17AECE64}" srcId="{C1424554-04A1-4124-9755-5D6BC61481CF}" destId="{BABF3064-ACF8-4723-AB21-9991FEF84306}" srcOrd="0" destOrd="0" parTransId="{FDFE266D-4E4C-4919-9A72-A881981E2E72}" sibTransId="{64475E89-93D5-4489-AEC7-DF515A210437}"/>
    <dgm:cxn modelId="{7A0F9FDD-A079-431D-B319-317CFD992DBE}" type="presOf" srcId="{D8A89E2F-B068-48E4-9F4B-E17AFA78DE94}" destId="{B55B4705-9A1A-4E93-90F2-E48FBDFFD202}" srcOrd="0" destOrd="0" presId="urn:microsoft.com/office/officeart/2005/8/layout/cycle7"/>
    <dgm:cxn modelId="{4C646D66-FAD5-45EB-B399-548FC9533B9C}" srcId="{C1424554-04A1-4124-9755-5D6BC61481CF}" destId="{F0313CFB-AF9B-4AB6-AA0C-D2666519BE0D}" srcOrd="1" destOrd="0" parTransId="{A8434DE2-EAF6-4DDB-940B-E59E75BCB511}" sibTransId="{6E95FC2E-21FE-4F41-920B-3748CE864D3F}"/>
    <dgm:cxn modelId="{565EB28A-1CB2-44FD-AB3F-6FE7578D2A50}" type="presOf" srcId="{64475E89-93D5-4489-AEC7-DF515A210437}" destId="{1AA68835-CB8D-4884-A85D-5C276943AEE1}" srcOrd="1" destOrd="0" presId="urn:microsoft.com/office/officeart/2005/8/layout/cycle7"/>
    <dgm:cxn modelId="{190939E2-2782-45BE-84ED-B23CFD78E1D2}" type="presOf" srcId="{6E95FC2E-21FE-4F41-920B-3748CE864D3F}" destId="{CA63C9D4-9DCF-4088-BA15-46489F79C931}" srcOrd="1" destOrd="0" presId="urn:microsoft.com/office/officeart/2005/8/layout/cycle7"/>
    <dgm:cxn modelId="{0E76AA10-0DE9-45DD-96DA-E6B05C2B459D}" type="presOf" srcId="{C1424554-04A1-4124-9755-5D6BC61481CF}" destId="{D9063EED-A36E-429C-BCDB-BE02ECE03335}" srcOrd="0" destOrd="0" presId="urn:microsoft.com/office/officeart/2005/8/layout/cycle7"/>
    <dgm:cxn modelId="{05ED67EE-D663-4666-B069-D73D964189C9}" type="presOf" srcId="{64475E89-93D5-4489-AEC7-DF515A210437}" destId="{7CC795BD-3625-41E1-A3E3-0FE63ED2A9FC}" srcOrd="0" destOrd="0" presId="urn:microsoft.com/office/officeart/2005/8/layout/cycle7"/>
    <dgm:cxn modelId="{9E925E5B-D30B-46AA-B4CB-23B6ADFF67C2}" type="presOf" srcId="{6E95FC2E-21FE-4F41-920B-3748CE864D3F}" destId="{ABEF3602-F926-4E59-9484-EF25FD01E70F}" srcOrd="0" destOrd="0" presId="urn:microsoft.com/office/officeart/2005/8/layout/cycle7"/>
    <dgm:cxn modelId="{41E317A6-26E0-4D74-BBAA-A00CC7A3B6B8}" type="presParOf" srcId="{D9063EED-A36E-429C-BCDB-BE02ECE03335}" destId="{8C5273AA-2A9F-4CC1-A3CE-B92D09A2C88C}" srcOrd="0" destOrd="0" presId="urn:microsoft.com/office/officeart/2005/8/layout/cycle7"/>
    <dgm:cxn modelId="{B319B22C-6933-4FBB-BFBD-6E4C0865108D}" type="presParOf" srcId="{D9063EED-A36E-429C-BCDB-BE02ECE03335}" destId="{7CC795BD-3625-41E1-A3E3-0FE63ED2A9FC}" srcOrd="1" destOrd="0" presId="urn:microsoft.com/office/officeart/2005/8/layout/cycle7"/>
    <dgm:cxn modelId="{342C64C7-F319-45A7-A061-FD21A188B46E}" type="presParOf" srcId="{7CC795BD-3625-41E1-A3E3-0FE63ED2A9FC}" destId="{1AA68835-CB8D-4884-A85D-5C276943AEE1}" srcOrd="0" destOrd="0" presId="urn:microsoft.com/office/officeart/2005/8/layout/cycle7"/>
    <dgm:cxn modelId="{D2235112-901D-4FDC-A337-84BCBCFDE91A}" type="presParOf" srcId="{D9063EED-A36E-429C-BCDB-BE02ECE03335}" destId="{CE6C8A76-C0CF-41DB-9B8F-C5C4A33288FC}" srcOrd="2" destOrd="0" presId="urn:microsoft.com/office/officeart/2005/8/layout/cycle7"/>
    <dgm:cxn modelId="{E750ABF4-1ABB-4F0B-856D-EBC625F12595}" type="presParOf" srcId="{D9063EED-A36E-429C-BCDB-BE02ECE03335}" destId="{ABEF3602-F926-4E59-9484-EF25FD01E70F}" srcOrd="3" destOrd="0" presId="urn:microsoft.com/office/officeart/2005/8/layout/cycle7"/>
    <dgm:cxn modelId="{984CE84F-28C5-4A51-A7BF-5D3EA24EA7F2}" type="presParOf" srcId="{ABEF3602-F926-4E59-9484-EF25FD01E70F}" destId="{CA63C9D4-9DCF-4088-BA15-46489F79C931}" srcOrd="0" destOrd="0" presId="urn:microsoft.com/office/officeart/2005/8/layout/cycle7"/>
    <dgm:cxn modelId="{5C0853C6-CB9A-4719-A056-E39EFF42E249}" type="presParOf" srcId="{D9063EED-A36E-429C-BCDB-BE02ECE03335}" destId="{B55B4705-9A1A-4E93-90F2-E48FBDFFD202}" srcOrd="4" destOrd="0" presId="urn:microsoft.com/office/officeart/2005/8/layout/cycle7"/>
    <dgm:cxn modelId="{9E869A3A-BDB3-424E-9763-76B1DC8EA844}" type="presParOf" srcId="{D9063EED-A36E-429C-BCDB-BE02ECE03335}" destId="{EAB03FE5-119B-47B0-BB74-776696DA98DD}" srcOrd="5" destOrd="0" presId="urn:microsoft.com/office/officeart/2005/8/layout/cycle7"/>
    <dgm:cxn modelId="{950C2EFA-BFF5-4A20-ADC4-3E4650A991AC}" type="presParOf" srcId="{EAB03FE5-119B-47B0-BB74-776696DA98DD}" destId="{4B0FB048-8074-4DE1-92FC-9EDC6575F9A5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167CF-1586-4EB5-8962-0AD79FDBEB9D}">
      <dsp:nvSpPr>
        <dsp:cNvPr id="0" name=""/>
        <dsp:cNvSpPr/>
      </dsp:nvSpPr>
      <dsp:spPr>
        <a:xfrm>
          <a:off x="-13346" y="0"/>
          <a:ext cx="3384375" cy="338437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BC319-753E-4C0E-9D6B-C20C1AE50734}">
      <dsp:nvSpPr>
        <dsp:cNvPr id="0" name=""/>
        <dsp:cNvSpPr/>
      </dsp:nvSpPr>
      <dsp:spPr>
        <a:xfrm>
          <a:off x="1656195" y="0"/>
          <a:ext cx="6660740" cy="3384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Disabilità</a:t>
          </a:r>
        </a:p>
      </dsp:txBody>
      <dsp:txXfrm>
        <a:off x="1656195" y="0"/>
        <a:ext cx="3330370" cy="338437"/>
      </dsp:txXfrm>
    </dsp:sp>
    <dsp:sp modelId="{14DEA299-F4E7-4E85-99EA-3F776DE2B996}">
      <dsp:nvSpPr>
        <dsp:cNvPr id="0" name=""/>
        <dsp:cNvSpPr/>
      </dsp:nvSpPr>
      <dsp:spPr>
        <a:xfrm>
          <a:off x="240481" y="338437"/>
          <a:ext cx="2876720" cy="287672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CED12-80ED-4DFA-B796-18460BD25353}">
      <dsp:nvSpPr>
        <dsp:cNvPr id="0" name=""/>
        <dsp:cNvSpPr/>
      </dsp:nvSpPr>
      <dsp:spPr>
        <a:xfrm>
          <a:off x="1692187" y="360041"/>
          <a:ext cx="6660740" cy="2876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DSA</a:t>
          </a:r>
        </a:p>
      </dsp:txBody>
      <dsp:txXfrm>
        <a:off x="1692187" y="360041"/>
        <a:ext cx="3330370" cy="338437"/>
      </dsp:txXfrm>
    </dsp:sp>
    <dsp:sp modelId="{0CBC45F2-ACC6-422A-8526-B9D925C167EA}">
      <dsp:nvSpPr>
        <dsp:cNvPr id="0" name=""/>
        <dsp:cNvSpPr/>
      </dsp:nvSpPr>
      <dsp:spPr>
        <a:xfrm>
          <a:off x="494309" y="676874"/>
          <a:ext cx="2369064" cy="236906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2B3BA-2202-4D37-9EE8-58C691991F3B}">
      <dsp:nvSpPr>
        <dsp:cNvPr id="0" name=""/>
        <dsp:cNvSpPr/>
      </dsp:nvSpPr>
      <dsp:spPr>
        <a:xfrm>
          <a:off x="1678841" y="676874"/>
          <a:ext cx="6660740" cy="2369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Altra certificazione</a:t>
          </a:r>
          <a:endParaRPr lang="it-IT" sz="1800" b="0" kern="1200" dirty="0"/>
        </a:p>
      </dsp:txBody>
      <dsp:txXfrm>
        <a:off x="1678841" y="676874"/>
        <a:ext cx="3330370" cy="338437"/>
      </dsp:txXfrm>
    </dsp:sp>
    <dsp:sp modelId="{6BC58304-10B2-496A-A5AE-EAB6234227B5}">
      <dsp:nvSpPr>
        <dsp:cNvPr id="0" name=""/>
        <dsp:cNvSpPr/>
      </dsp:nvSpPr>
      <dsp:spPr>
        <a:xfrm>
          <a:off x="748137" y="1015311"/>
          <a:ext cx="1861408" cy="186140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61BED-4CA7-463B-AE09-A788B39C20F6}">
      <dsp:nvSpPr>
        <dsp:cNvPr id="0" name=""/>
        <dsp:cNvSpPr/>
      </dsp:nvSpPr>
      <dsp:spPr>
        <a:xfrm>
          <a:off x="1678841" y="1015311"/>
          <a:ext cx="6660740" cy="1861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Disagio socio economico</a:t>
          </a:r>
        </a:p>
      </dsp:txBody>
      <dsp:txXfrm>
        <a:off x="1678841" y="1015311"/>
        <a:ext cx="3330370" cy="338440"/>
      </dsp:txXfrm>
    </dsp:sp>
    <dsp:sp modelId="{583F0F17-198D-4AE6-923D-81212CEB702B}">
      <dsp:nvSpPr>
        <dsp:cNvPr id="0" name=""/>
        <dsp:cNvSpPr/>
      </dsp:nvSpPr>
      <dsp:spPr>
        <a:xfrm>
          <a:off x="1001967" y="1353751"/>
          <a:ext cx="1353748" cy="135374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A5DB7-E84B-49D1-A7D9-AA0771E437D6}">
      <dsp:nvSpPr>
        <dsp:cNvPr id="0" name=""/>
        <dsp:cNvSpPr/>
      </dsp:nvSpPr>
      <dsp:spPr>
        <a:xfrm>
          <a:off x="1678841" y="1353751"/>
          <a:ext cx="6660740" cy="1353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Sportivi livello nazionale</a:t>
          </a:r>
        </a:p>
      </dsp:txBody>
      <dsp:txXfrm>
        <a:off x="1678841" y="1353751"/>
        <a:ext cx="3330370" cy="338437"/>
      </dsp:txXfrm>
    </dsp:sp>
    <dsp:sp modelId="{70B30130-5331-4619-9207-F77D7F088945}">
      <dsp:nvSpPr>
        <dsp:cNvPr id="0" name=""/>
        <dsp:cNvSpPr/>
      </dsp:nvSpPr>
      <dsp:spPr>
        <a:xfrm>
          <a:off x="1255795" y="1692189"/>
          <a:ext cx="846092" cy="84609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620CF-8C73-4F2C-9230-57AC87119D1C}">
      <dsp:nvSpPr>
        <dsp:cNvPr id="0" name=""/>
        <dsp:cNvSpPr/>
      </dsp:nvSpPr>
      <dsp:spPr>
        <a:xfrm>
          <a:off x="1692187" y="1728190"/>
          <a:ext cx="6660740" cy="8460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Stranieri</a:t>
          </a:r>
        </a:p>
      </dsp:txBody>
      <dsp:txXfrm>
        <a:off x="1692187" y="1728190"/>
        <a:ext cx="3330370" cy="338437"/>
      </dsp:txXfrm>
    </dsp:sp>
    <dsp:sp modelId="{B53CB97D-E551-4791-A217-89D3C7BC4460}">
      <dsp:nvSpPr>
        <dsp:cNvPr id="0" name=""/>
        <dsp:cNvSpPr/>
      </dsp:nvSpPr>
      <dsp:spPr>
        <a:xfrm>
          <a:off x="1509622" y="2030626"/>
          <a:ext cx="338437" cy="33843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2E736-47D9-4D94-BBD2-53C6B465296D}">
      <dsp:nvSpPr>
        <dsp:cNvPr id="0" name=""/>
        <dsp:cNvSpPr/>
      </dsp:nvSpPr>
      <dsp:spPr>
        <a:xfrm>
          <a:off x="1692163" y="2016225"/>
          <a:ext cx="6660740" cy="338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/>
            <a:t>Alunni con problemi di salute</a:t>
          </a:r>
        </a:p>
      </dsp:txBody>
      <dsp:txXfrm>
        <a:off x="1692163" y="2016225"/>
        <a:ext cx="3330370" cy="338437"/>
      </dsp:txXfrm>
    </dsp:sp>
    <dsp:sp modelId="{97AE106E-B536-4ACF-A872-941FBEB39D10}">
      <dsp:nvSpPr>
        <dsp:cNvPr id="0" name=""/>
        <dsp:cNvSpPr/>
      </dsp:nvSpPr>
      <dsp:spPr>
        <a:xfrm>
          <a:off x="5009211" y="0"/>
          <a:ext cx="3330370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40 alunni</a:t>
          </a:r>
        </a:p>
      </dsp:txBody>
      <dsp:txXfrm>
        <a:off x="5009211" y="0"/>
        <a:ext cx="3330370" cy="338437"/>
      </dsp:txXfrm>
    </dsp:sp>
    <dsp:sp modelId="{08633ED7-CD9C-4952-8FCF-C496D0F39487}">
      <dsp:nvSpPr>
        <dsp:cNvPr id="0" name=""/>
        <dsp:cNvSpPr/>
      </dsp:nvSpPr>
      <dsp:spPr>
        <a:xfrm>
          <a:off x="5009211" y="338437"/>
          <a:ext cx="3330370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116</a:t>
          </a:r>
        </a:p>
      </dsp:txBody>
      <dsp:txXfrm>
        <a:off x="5009211" y="338437"/>
        <a:ext cx="3330370" cy="338437"/>
      </dsp:txXfrm>
    </dsp:sp>
    <dsp:sp modelId="{DE8C6AD2-CCBF-4533-910A-9943E62C3808}">
      <dsp:nvSpPr>
        <dsp:cNvPr id="0" name=""/>
        <dsp:cNvSpPr/>
      </dsp:nvSpPr>
      <dsp:spPr>
        <a:xfrm>
          <a:off x="5009211" y="676874"/>
          <a:ext cx="3330370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/>
            <a:t>42  </a:t>
          </a:r>
        </a:p>
      </dsp:txBody>
      <dsp:txXfrm>
        <a:off x="5009211" y="676874"/>
        <a:ext cx="3330370" cy="338437"/>
      </dsp:txXfrm>
    </dsp:sp>
    <dsp:sp modelId="{1E956DE0-4882-458A-8D5A-46EF3A9B75E6}">
      <dsp:nvSpPr>
        <dsp:cNvPr id="0" name=""/>
        <dsp:cNvSpPr/>
      </dsp:nvSpPr>
      <dsp:spPr>
        <a:xfrm>
          <a:off x="5009211" y="1015311"/>
          <a:ext cx="3330370" cy="338440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 24 alunni </a:t>
          </a:r>
        </a:p>
      </dsp:txBody>
      <dsp:txXfrm>
        <a:off x="5009211" y="1015311"/>
        <a:ext cx="3330370" cy="338440"/>
      </dsp:txXfrm>
    </dsp:sp>
    <dsp:sp modelId="{BC87AB99-3B90-4729-9784-1DF8B77FE19C}">
      <dsp:nvSpPr>
        <dsp:cNvPr id="0" name=""/>
        <dsp:cNvSpPr/>
      </dsp:nvSpPr>
      <dsp:spPr>
        <a:xfrm>
          <a:off x="5009211" y="1353751"/>
          <a:ext cx="3330370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36 alunni  (l’anno scorso)</a:t>
          </a:r>
        </a:p>
      </dsp:txBody>
      <dsp:txXfrm>
        <a:off x="5009211" y="1353751"/>
        <a:ext cx="3330370" cy="338437"/>
      </dsp:txXfrm>
    </dsp:sp>
    <dsp:sp modelId="{00558165-456C-43C8-BC44-67CD6A48AE5A}">
      <dsp:nvSpPr>
        <dsp:cNvPr id="0" name=""/>
        <dsp:cNvSpPr/>
      </dsp:nvSpPr>
      <dsp:spPr>
        <a:xfrm>
          <a:off x="5009211" y="1692189"/>
          <a:ext cx="3330370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20 </a:t>
          </a:r>
          <a:r>
            <a:rPr lang="it-IT" sz="1600" kern="1200" dirty="0"/>
            <a:t>alunni di cui 2 assenti</a:t>
          </a:r>
        </a:p>
      </dsp:txBody>
      <dsp:txXfrm>
        <a:off x="5009211" y="1692189"/>
        <a:ext cx="3330370" cy="338437"/>
      </dsp:txXfrm>
    </dsp:sp>
    <dsp:sp modelId="{D2149F92-B746-4906-AD55-246D611A36A8}">
      <dsp:nvSpPr>
        <dsp:cNvPr id="0" name=""/>
        <dsp:cNvSpPr/>
      </dsp:nvSpPr>
      <dsp:spPr>
        <a:xfrm>
          <a:off x="4982518" y="2016222"/>
          <a:ext cx="3383755" cy="33843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23 alunni di cui 8 con farmaci salvavita</a:t>
          </a:r>
        </a:p>
      </dsp:txBody>
      <dsp:txXfrm>
        <a:off x="4982518" y="2016222"/>
        <a:ext cx="3383755" cy="338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94566-03F2-45B5-921D-6BBAA14EAD25}">
      <dsp:nvSpPr>
        <dsp:cNvPr id="0" name=""/>
        <dsp:cNvSpPr/>
      </dsp:nvSpPr>
      <dsp:spPr>
        <a:xfrm>
          <a:off x="503858" y="1180385"/>
          <a:ext cx="2115094" cy="1208924"/>
        </a:xfrm>
        <a:prstGeom prst="ellipse">
          <a:avLst/>
        </a:prstGeom>
        <a:solidFill>
          <a:srgbClr val="008E40"/>
        </a:soli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0" b="1" kern="1200" dirty="0"/>
            <a:t>DSA</a:t>
          </a:r>
        </a:p>
      </dsp:txBody>
      <dsp:txXfrm>
        <a:off x="813606" y="1357428"/>
        <a:ext cx="1495598" cy="854838"/>
      </dsp:txXfrm>
    </dsp:sp>
    <dsp:sp modelId="{05E050B1-BC62-46A2-AF17-788BF31029E0}">
      <dsp:nvSpPr>
        <dsp:cNvPr id="0" name=""/>
        <dsp:cNvSpPr/>
      </dsp:nvSpPr>
      <dsp:spPr>
        <a:xfrm rot="21554498">
          <a:off x="2906877" y="1608558"/>
          <a:ext cx="1247255" cy="39798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>
        <a:off x="2906882" y="1688945"/>
        <a:ext cx="1127860" cy="238789"/>
      </dsp:txXfrm>
    </dsp:sp>
    <dsp:sp modelId="{A58F693A-4E5B-4F97-9ABC-81FD993FBC3A}">
      <dsp:nvSpPr>
        <dsp:cNvPr id="0" name=""/>
        <dsp:cNvSpPr/>
      </dsp:nvSpPr>
      <dsp:spPr>
        <a:xfrm>
          <a:off x="4461937" y="1177027"/>
          <a:ext cx="2234607" cy="1109274"/>
        </a:xfrm>
        <a:prstGeom prst="ellipse">
          <a:avLst/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solidFill>
            <a:srgbClr val="7030A0"/>
          </a:solidFill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254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700" b="1" kern="1200" dirty="0"/>
            <a:t>PDP</a:t>
          </a:r>
        </a:p>
      </dsp:txBody>
      <dsp:txXfrm>
        <a:off x="4789188" y="1339476"/>
        <a:ext cx="1580105" cy="784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DC63F-AFA9-43C2-881D-DC41920F8473}">
      <dsp:nvSpPr>
        <dsp:cNvPr id="0" name=""/>
        <dsp:cNvSpPr/>
      </dsp:nvSpPr>
      <dsp:spPr>
        <a:xfrm>
          <a:off x="0" y="104960"/>
          <a:ext cx="3037510" cy="86886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>
              <a:solidFill>
                <a:schemeClr val="bg1"/>
              </a:solidFill>
            </a:rPr>
            <a:t>Altre certificazioni</a:t>
          </a:r>
        </a:p>
      </dsp:txBody>
      <dsp:txXfrm>
        <a:off x="25448" y="130408"/>
        <a:ext cx="2986614" cy="817972"/>
      </dsp:txXfrm>
    </dsp:sp>
    <dsp:sp modelId="{208A5EDB-46AE-4973-BE1C-C298816D7FAC}">
      <dsp:nvSpPr>
        <dsp:cNvPr id="0" name=""/>
        <dsp:cNvSpPr/>
      </dsp:nvSpPr>
      <dsp:spPr>
        <a:xfrm rot="5400000" flipV="1">
          <a:off x="1187764" y="1202914"/>
          <a:ext cx="661980" cy="537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 w="15875" cap="rnd" cmpd="sng" algn="ctr">
          <a:solidFill>
            <a:schemeClr val="accent4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>
            <a:solidFill>
              <a:srgbClr val="FF0000"/>
            </a:solidFill>
          </a:endParaRPr>
        </a:p>
      </dsp:txBody>
      <dsp:txXfrm rot="-5400000">
        <a:off x="1357421" y="1140814"/>
        <a:ext cx="322666" cy="500647"/>
      </dsp:txXfrm>
    </dsp:sp>
    <dsp:sp modelId="{DF45EE06-CACD-4E2E-801F-EBE1FEFA2789}">
      <dsp:nvSpPr>
        <dsp:cNvPr id="0" name=""/>
        <dsp:cNvSpPr/>
      </dsp:nvSpPr>
      <dsp:spPr>
        <a:xfrm>
          <a:off x="0" y="1969778"/>
          <a:ext cx="3037510" cy="68702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254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>
              <a:solidFill>
                <a:schemeClr val="bg1"/>
              </a:solidFill>
            </a:rPr>
            <a:t>PDP</a:t>
          </a:r>
        </a:p>
      </dsp:txBody>
      <dsp:txXfrm>
        <a:off x="20122" y="1989900"/>
        <a:ext cx="2997266" cy="646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9A707-40DD-460C-AE15-742F61B8E1E4}">
      <dsp:nvSpPr>
        <dsp:cNvPr id="0" name=""/>
        <dsp:cNvSpPr/>
      </dsp:nvSpPr>
      <dsp:spPr>
        <a:xfrm>
          <a:off x="10461" y="113469"/>
          <a:ext cx="2208333" cy="1852808"/>
        </a:xfrm>
        <a:prstGeom prst="ellipse">
          <a:avLst/>
        </a:prstGeom>
        <a:solidFill>
          <a:srgbClr val="008E40"/>
        </a:solidFill>
        <a:ln w="15875" cap="rnd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>
              <a:solidFill>
                <a:schemeClr val="bg1"/>
              </a:solidFill>
            </a:rPr>
            <a:t>Disagio socio –economico</a:t>
          </a:r>
        </a:p>
      </dsp:txBody>
      <dsp:txXfrm>
        <a:off x="333864" y="384806"/>
        <a:ext cx="1561527" cy="1310134"/>
      </dsp:txXfrm>
    </dsp:sp>
    <dsp:sp modelId="{0205DD2E-7DC4-4731-8AFD-1E3D52DA7D98}">
      <dsp:nvSpPr>
        <dsp:cNvPr id="0" name=""/>
        <dsp:cNvSpPr/>
      </dsp:nvSpPr>
      <dsp:spPr>
        <a:xfrm rot="20723431">
          <a:off x="2437928" y="128632"/>
          <a:ext cx="567455" cy="56167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z="-80000"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2440652" y="262218"/>
        <a:ext cx="398952" cy="337007"/>
      </dsp:txXfrm>
    </dsp:sp>
    <dsp:sp modelId="{7F54A60A-4602-4324-8DE7-F51F9A620849}">
      <dsp:nvSpPr>
        <dsp:cNvPr id="0" name=""/>
        <dsp:cNvSpPr/>
      </dsp:nvSpPr>
      <dsp:spPr>
        <a:xfrm>
          <a:off x="3100442" y="0"/>
          <a:ext cx="1493219" cy="655295"/>
        </a:xfrm>
        <a:prstGeom prst="ellipse">
          <a:avLst/>
        </a:prstGeom>
        <a:solidFill>
          <a:srgbClr val="008E40"/>
        </a:soli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tx1"/>
              </a:solidFill>
            </a:rPr>
            <a:t>NO PDP</a:t>
          </a:r>
        </a:p>
      </dsp:txBody>
      <dsp:txXfrm>
        <a:off x="3319119" y="95966"/>
        <a:ext cx="1055865" cy="463363"/>
      </dsp:txXfrm>
    </dsp:sp>
    <dsp:sp modelId="{AD2416A3-6B9D-4849-860C-53DB042EB902}">
      <dsp:nvSpPr>
        <dsp:cNvPr id="0" name=""/>
        <dsp:cNvSpPr/>
      </dsp:nvSpPr>
      <dsp:spPr>
        <a:xfrm rot="1852101">
          <a:off x="1851083" y="1868161"/>
          <a:ext cx="525718" cy="574955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z="-80000"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1862253" y="1942693"/>
        <a:ext cx="368003" cy="344973"/>
      </dsp:txXfrm>
    </dsp:sp>
    <dsp:sp modelId="{634BD7BE-74C7-458D-8688-740386F2B1D6}">
      <dsp:nvSpPr>
        <dsp:cNvPr id="0" name=""/>
        <dsp:cNvSpPr/>
      </dsp:nvSpPr>
      <dsp:spPr>
        <a:xfrm>
          <a:off x="2706086" y="2015850"/>
          <a:ext cx="1488874" cy="840550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>
          <a:bevelT w="25400" h="127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chemeClr val="tx1"/>
              </a:solidFill>
            </a:rPr>
            <a:t>Scheda di rilevazione</a:t>
          </a:r>
        </a:p>
      </dsp:txBody>
      <dsp:txXfrm>
        <a:off x="2924127" y="2138946"/>
        <a:ext cx="1052792" cy="594358"/>
      </dsp:txXfrm>
    </dsp:sp>
    <dsp:sp modelId="{2E56AAA7-D990-4DF7-B3CA-B29B1E052E7F}">
      <dsp:nvSpPr>
        <dsp:cNvPr id="0" name=""/>
        <dsp:cNvSpPr/>
      </dsp:nvSpPr>
      <dsp:spPr>
        <a:xfrm rot="431681">
          <a:off x="2217273" y="1126789"/>
          <a:ext cx="636379" cy="58917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96000"/>
                <a:lumMod val="102000"/>
              </a:schemeClr>
            </a:gs>
            <a:gs pos="100000">
              <a:schemeClr val="accent3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z="-80000">
          <a:bevelT w="25400" h="127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500" kern="1200"/>
        </a:p>
      </dsp:txBody>
      <dsp:txXfrm>
        <a:off x="2217969" y="1233555"/>
        <a:ext cx="459628" cy="353503"/>
      </dsp:txXfrm>
    </dsp:sp>
    <dsp:sp modelId="{70382100-A32A-42D7-B922-2BAC64CDA5BA}">
      <dsp:nvSpPr>
        <dsp:cNvPr id="0" name=""/>
        <dsp:cNvSpPr/>
      </dsp:nvSpPr>
      <dsp:spPr>
        <a:xfrm>
          <a:off x="2937274" y="868747"/>
          <a:ext cx="1474386" cy="988535"/>
        </a:xfrm>
        <a:prstGeom prst="ellipse">
          <a:avLst/>
        </a:prstGeom>
        <a:gradFill rotWithShape="1">
          <a:gsLst>
            <a:gs pos="0">
              <a:schemeClr val="accent3">
                <a:tint val="96000"/>
                <a:lumMod val="102000"/>
              </a:schemeClr>
            </a:gs>
            <a:gs pos="100000">
              <a:schemeClr val="accent3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>
          <a:bevelT w="25400" h="127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chemeClr val="tx1"/>
              </a:solidFill>
            </a:rPr>
            <a:t>Consegna ISEE</a:t>
          </a:r>
        </a:p>
      </dsp:txBody>
      <dsp:txXfrm>
        <a:off x="3153193" y="1013515"/>
        <a:ext cx="1042548" cy="698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49080-03F5-4FB9-AD0A-9BAE44B47977}">
      <dsp:nvSpPr>
        <dsp:cNvPr id="0" name=""/>
        <dsp:cNvSpPr/>
      </dsp:nvSpPr>
      <dsp:spPr>
        <a:xfrm>
          <a:off x="901320" y="622425"/>
          <a:ext cx="2848924" cy="803812"/>
        </a:xfrm>
        <a:prstGeom prst="roundRect">
          <a:avLst/>
        </a:prstGeom>
        <a:solidFill>
          <a:srgbClr val="FF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b="1" kern="1200" dirty="0"/>
            <a:t>DISABILITÀ</a:t>
          </a:r>
        </a:p>
      </dsp:txBody>
      <dsp:txXfrm>
        <a:off x="940559" y="661664"/>
        <a:ext cx="2770446" cy="725334"/>
      </dsp:txXfrm>
    </dsp:sp>
    <dsp:sp modelId="{6B98B57D-8650-4CE4-A0DB-A489315BB60B}">
      <dsp:nvSpPr>
        <dsp:cNvPr id="0" name=""/>
        <dsp:cNvSpPr/>
      </dsp:nvSpPr>
      <dsp:spPr>
        <a:xfrm rot="21310572">
          <a:off x="3880090" y="591949"/>
          <a:ext cx="460321" cy="56357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3880335" y="710471"/>
        <a:ext cx="322225" cy="338146"/>
      </dsp:txXfrm>
    </dsp:sp>
    <dsp:sp modelId="{36D5C4D3-C9F7-4CCB-8C12-C57F6458E471}">
      <dsp:nvSpPr>
        <dsp:cNvPr id="0" name=""/>
        <dsp:cNvSpPr/>
      </dsp:nvSpPr>
      <dsp:spPr>
        <a:xfrm>
          <a:off x="4530151" y="357183"/>
          <a:ext cx="2100839" cy="784949"/>
        </a:xfrm>
        <a:prstGeom prst="snip2SameRect">
          <a:avLst/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PEI</a:t>
          </a:r>
        </a:p>
      </dsp:txBody>
      <dsp:txXfrm>
        <a:off x="4595565" y="422597"/>
        <a:ext cx="1970011" cy="719535"/>
      </dsp:txXfrm>
    </dsp:sp>
    <dsp:sp modelId="{03B50979-7483-408A-906F-D2EF13EF2430}">
      <dsp:nvSpPr>
        <dsp:cNvPr id="0" name=""/>
        <dsp:cNvSpPr/>
      </dsp:nvSpPr>
      <dsp:spPr>
        <a:xfrm rot="5671881">
          <a:off x="1705864" y="2081731"/>
          <a:ext cx="1027568" cy="56357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 rot="10800000">
        <a:off x="1797079" y="2110175"/>
        <a:ext cx="858495" cy="338146"/>
      </dsp:txXfrm>
    </dsp:sp>
    <dsp:sp modelId="{DAA28666-F958-4321-928D-1CAD200E76AE}">
      <dsp:nvSpPr>
        <dsp:cNvPr id="0" name=""/>
        <dsp:cNvSpPr/>
      </dsp:nvSpPr>
      <dsp:spPr>
        <a:xfrm>
          <a:off x="829332" y="3358723"/>
          <a:ext cx="2553360" cy="877276"/>
        </a:xfrm>
        <a:prstGeom prst="snip2SameRect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SOSTEGNO</a:t>
          </a:r>
        </a:p>
      </dsp:txBody>
      <dsp:txXfrm>
        <a:off x="902440" y="3431831"/>
        <a:ext cx="2407144" cy="804168"/>
      </dsp:txXfrm>
    </dsp:sp>
    <dsp:sp modelId="{79223246-B0AC-4C55-A92C-D0E408D857A6}">
      <dsp:nvSpPr>
        <dsp:cNvPr id="0" name=""/>
        <dsp:cNvSpPr/>
      </dsp:nvSpPr>
      <dsp:spPr>
        <a:xfrm rot="2555854">
          <a:off x="3167580" y="1504172"/>
          <a:ext cx="642166" cy="56357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3189887" y="1559670"/>
        <a:ext cx="473093" cy="338146"/>
      </dsp:txXfrm>
    </dsp:sp>
    <dsp:sp modelId="{63BD9575-34B6-4B24-857B-5D1EBBE52DFA}">
      <dsp:nvSpPr>
        <dsp:cNvPr id="0" name=""/>
        <dsp:cNvSpPr/>
      </dsp:nvSpPr>
      <dsp:spPr>
        <a:xfrm>
          <a:off x="3925675" y="1714524"/>
          <a:ext cx="1987958" cy="874011"/>
        </a:xfrm>
        <a:prstGeom prst="snip2SameRect">
          <a:avLst/>
        </a:prstGeom>
        <a:solidFill>
          <a:srgbClr val="00B0F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40 </a:t>
          </a:r>
          <a:r>
            <a:rPr lang="it-IT" sz="2800" kern="1200" dirty="0"/>
            <a:t>Studenti</a:t>
          </a:r>
          <a:endParaRPr lang="it-IT" sz="2800" b="1" kern="1200" dirty="0"/>
        </a:p>
      </dsp:txBody>
      <dsp:txXfrm>
        <a:off x="3998511" y="1787360"/>
        <a:ext cx="1842286" cy="8011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00569-FB4A-49EB-952D-77A0333B6BC5}">
      <dsp:nvSpPr>
        <dsp:cNvPr id="0" name=""/>
        <dsp:cNvSpPr/>
      </dsp:nvSpPr>
      <dsp:spPr>
        <a:xfrm>
          <a:off x="132622" y="0"/>
          <a:ext cx="3656572" cy="568410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latin typeface="Arial" panose="020B0604020202020204" pitchFamily="34" charset="0"/>
              <a:cs typeface="+mn-cs"/>
            </a:rPr>
            <a:t>Alunni in situazione di </a:t>
          </a:r>
          <a:r>
            <a:rPr lang="it-IT" sz="1800" kern="1200" dirty="0">
              <a:latin typeface="Arial" panose="020B0604020202020204" pitchFamily="34" charset="0"/>
              <a:cs typeface="+mn-cs"/>
            </a:rPr>
            <a:t>Handicap</a:t>
          </a:r>
          <a:r>
            <a:rPr lang="it-IT" sz="2000" kern="1200" dirty="0">
              <a:latin typeface="Arial" panose="020B0604020202020204" pitchFamily="34" charset="0"/>
              <a:cs typeface="+mn-cs"/>
            </a:rPr>
            <a:t> che </a:t>
          </a:r>
          <a:r>
            <a:rPr lang="it-IT" sz="2000" kern="12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+mn-cs"/>
            </a:rPr>
            <a:t>raggiungono</a:t>
          </a:r>
          <a:r>
            <a:rPr lang="it-IT" sz="2000" kern="1200" dirty="0">
              <a:latin typeface="Arial" panose="020B0604020202020204" pitchFamily="34" charset="0"/>
              <a:cs typeface="+mn-cs"/>
            </a:rPr>
            <a:t> gli obiettivi previsti per la </a:t>
          </a:r>
          <a:r>
            <a:rPr lang="it-IT" sz="2000" kern="1200" dirty="0">
              <a:effectLst/>
              <a:latin typeface="Arial" panose="020B0604020202020204" pitchFamily="34" charset="0"/>
              <a:cs typeface="+mn-cs"/>
            </a:rPr>
            <a:t>classe </a:t>
          </a:r>
          <a:r>
            <a:rPr lang="it-IT" sz="2000" b="0" kern="1200" dirty="0">
              <a:effectLst/>
              <a:latin typeface="Arial" panose="020B0604020202020204" pitchFamily="34" charset="0"/>
              <a:cs typeface="+mn-cs"/>
            </a:rPr>
            <a:t>(</a:t>
          </a:r>
          <a:r>
            <a:rPr lang="it-IT" sz="2000" b="1" kern="1200" dirty="0">
              <a:effectLst/>
              <a:latin typeface="Arial" panose="020B0604020202020204" pitchFamily="34" charset="0"/>
              <a:cs typeface="+mn-cs"/>
            </a:rPr>
            <a:t>obiettivi curricolari o minimi</a:t>
          </a:r>
          <a:r>
            <a:rPr lang="it-IT" sz="2000" b="0" kern="1200" dirty="0">
              <a:effectLst/>
              <a:latin typeface="Arial" panose="020B0604020202020204" pitchFamily="34" charset="0"/>
              <a:cs typeface="+mn-cs"/>
            </a:rPr>
            <a:t>)</a:t>
          </a:r>
          <a:endParaRPr lang="it-IT" sz="2000" b="0" kern="1200" dirty="0">
            <a:effectLst/>
          </a:endParaRPr>
        </a:p>
      </dsp:txBody>
      <dsp:txXfrm>
        <a:off x="132622" y="0"/>
        <a:ext cx="3656572" cy="1705232"/>
      </dsp:txXfrm>
    </dsp:sp>
    <dsp:sp modelId="{92F1DEDE-3E13-4BB6-AC5C-8462C1AADA71}">
      <dsp:nvSpPr>
        <dsp:cNvPr id="0" name=""/>
        <dsp:cNvSpPr/>
      </dsp:nvSpPr>
      <dsp:spPr>
        <a:xfrm>
          <a:off x="369458" y="1706897"/>
          <a:ext cx="2925258" cy="1713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Prove uguali alla classe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Prove equipollenti </a:t>
          </a:r>
          <a:r>
            <a:rPr lang="it-IT" sz="1800" i="1" kern="1200" dirty="0"/>
            <a:t>(diverse in tempi, modalità, quantità, contenuti..) </a:t>
          </a:r>
          <a:endParaRPr lang="it-IT" sz="1800" kern="1200" dirty="0"/>
        </a:p>
      </dsp:txBody>
      <dsp:txXfrm>
        <a:off x="419655" y="1757094"/>
        <a:ext cx="2824864" cy="1613442"/>
      </dsp:txXfrm>
    </dsp:sp>
    <dsp:sp modelId="{8B05BC08-6545-4FFC-BB3B-E8546C271A20}">
      <dsp:nvSpPr>
        <dsp:cNvPr id="0" name=""/>
        <dsp:cNvSpPr/>
      </dsp:nvSpPr>
      <dsp:spPr>
        <a:xfrm>
          <a:off x="346729" y="3709114"/>
          <a:ext cx="2925258" cy="1713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>
              <a:sym typeface="Wingdings" pitchFamily="2" charset="2"/>
            </a:rPr>
            <a:t>Diploma</a:t>
          </a:r>
          <a:endParaRPr lang="it-IT" sz="2800" b="1" kern="1200" dirty="0"/>
        </a:p>
      </dsp:txBody>
      <dsp:txXfrm>
        <a:off x="396926" y="3759311"/>
        <a:ext cx="2824864" cy="1613442"/>
      </dsp:txXfrm>
    </dsp:sp>
    <dsp:sp modelId="{C19237E6-F95C-4FEA-89C2-3C1F5B348838}">
      <dsp:nvSpPr>
        <dsp:cNvPr id="0" name=""/>
        <dsp:cNvSpPr/>
      </dsp:nvSpPr>
      <dsp:spPr>
        <a:xfrm>
          <a:off x="3934616" y="0"/>
          <a:ext cx="3656572" cy="568410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latin typeface="Arial" panose="020B0604020202020204" pitchFamily="34" charset="0"/>
              <a:cs typeface="+mn-cs"/>
            </a:rPr>
            <a:t>Alunni in situazione di Handicap che </a:t>
          </a:r>
          <a:r>
            <a:rPr lang="it-IT" sz="2000" kern="12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+mn-cs"/>
            </a:rPr>
            <a:t>non raggiungono </a:t>
          </a:r>
          <a:r>
            <a:rPr lang="it-IT" sz="2000" kern="1200" dirty="0">
              <a:latin typeface="Arial" panose="020B0604020202020204" pitchFamily="34" charset="0"/>
              <a:cs typeface="+mn-cs"/>
            </a:rPr>
            <a:t>gli obiettivi previsti per la classe </a:t>
          </a:r>
          <a:r>
            <a:rPr lang="it-IT" sz="2000" b="1" kern="1200" dirty="0">
              <a:effectLst/>
              <a:latin typeface="Arial" panose="020B0604020202020204" pitchFamily="34" charset="0"/>
              <a:cs typeface="+mn-cs"/>
            </a:rPr>
            <a:t>(obiettivi differenziati) </a:t>
          </a:r>
          <a:endParaRPr lang="it-IT" sz="2000" b="1" kern="1200" dirty="0">
            <a:effectLst/>
          </a:endParaRPr>
        </a:p>
      </dsp:txBody>
      <dsp:txXfrm>
        <a:off x="3934616" y="0"/>
        <a:ext cx="3656572" cy="1705232"/>
      </dsp:txXfrm>
    </dsp:sp>
    <dsp:sp modelId="{B15C31FA-0B54-4E3B-BE18-B8124AB99E92}">
      <dsp:nvSpPr>
        <dsp:cNvPr id="0" name=""/>
        <dsp:cNvSpPr/>
      </dsp:nvSpPr>
      <dsp:spPr>
        <a:xfrm>
          <a:off x="4300274" y="1706897"/>
          <a:ext cx="2925258" cy="1713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Prove differenziate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Alternanza scuola lavoro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/>
            <a:t>Valutazione riferita solo al PEI e riferita ai processi di apprendimento</a:t>
          </a:r>
        </a:p>
      </dsp:txBody>
      <dsp:txXfrm>
        <a:off x="4350471" y="1757094"/>
        <a:ext cx="2824864" cy="1613442"/>
      </dsp:txXfrm>
    </dsp:sp>
    <dsp:sp modelId="{6BFFF4C2-D33A-49B6-B1FB-A43870BEDACE}">
      <dsp:nvSpPr>
        <dsp:cNvPr id="0" name=""/>
        <dsp:cNvSpPr/>
      </dsp:nvSpPr>
      <dsp:spPr>
        <a:xfrm>
          <a:off x="4300274" y="3684401"/>
          <a:ext cx="2925258" cy="17138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Attestato di Credito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Formativo Certificazione di competenze </a:t>
          </a:r>
          <a:endParaRPr lang="it-IT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50471" y="3734598"/>
        <a:ext cx="2824864" cy="16134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A2B72-047A-4F02-B7D0-F973878D1127}">
      <dsp:nvSpPr>
        <dsp:cNvPr id="0" name=""/>
        <dsp:cNvSpPr/>
      </dsp:nvSpPr>
      <dsp:spPr>
        <a:xfrm>
          <a:off x="0" y="0"/>
          <a:ext cx="7594991" cy="568410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0" i="1" kern="1200" dirty="0"/>
        </a:p>
      </dsp:txBody>
      <dsp:txXfrm>
        <a:off x="0" y="0"/>
        <a:ext cx="7594991" cy="17052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273AA-2A9F-4CC1-A3CE-B92D09A2C88C}">
      <dsp:nvSpPr>
        <dsp:cNvPr id="0" name=""/>
        <dsp:cNvSpPr/>
      </dsp:nvSpPr>
      <dsp:spPr>
        <a:xfrm>
          <a:off x="924478" y="68999"/>
          <a:ext cx="6393846" cy="1382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/>
            <a:t>sarrocchitiascolta@sarrocchi.it</a:t>
          </a:r>
        </a:p>
      </dsp:txBody>
      <dsp:txXfrm>
        <a:off x="964962" y="109483"/>
        <a:ext cx="6312878" cy="1301249"/>
      </dsp:txXfrm>
    </dsp:sp>
    <dsp:sp modelId="{7CC795BD-3625-41E1-A3E3-0FE63ED2A9FC}">
      <dsp:nvSpPr>
        <dsp:cNvPr id="0" name=""/>
        <dsp:cNvSpPr/>
      </dsp:nvSpPr>
      <dsp:spPr>
        <a:xfrm rot="3407948">
          <a:off x="4484086" y="2199942"/>
          <a:ext cx="1480429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631396" y="2298149"/>
        <a:ext cx="1185809" cy="294619"/>
      </dsp:txXfrm>
    </dsp:sp>
    <dsp:sp modelId="{CE6C8A76-C0CF-41DB-9B8F-C5C4A33288FC}">
      <dsp:nvSpPr>
        <dsp:cNvPr id="0" name=""/>
        <dsp:cNvSpPr/>
      </dsp:nvSpPr>
      <dsp:spPr>
        <a:xfrm>
          <a:off x="5118133" y="3439700"/>
          <a:ext cx="2724254" cy="1850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/>
            <a:t>PSICOLOGA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/>
            <a:t>LIBERO- PROFESSIONISTA</a:t>
          </a:r>
        </a:p>
      </dsp:txBody>
      <dsp:txXfrm>
        <a:off x="5172318" y="3493885"/>
        <a:ext cx="2615884" cy="1741634"/>
      </dsp:txXfrm>
    </dsp:sp>
    <dsp:sp modelId="{ABEF3602-F926-4E59-9484-EF25FD01E70F}">
      <dsp:nvSpPr>
        <dsp:cNvPr id="0" name=""/>
        <dsp:cNvSpPr/>
      </dsp:nvSpPr>
      <dsp:spPr>
        <a:xfrm rot="10799999">
          <a:off x="3452650" y="4119186"/>
          <a:ext cx="1480429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800000">
        <a:off x="3599960" y="4217393"/>
        <a:ext cx="1185809" cy="294619"/>
      </dsp:txXfrm>
    </dsp:sp>
    <dsp:sp modelId="{B55B4705-9A1A-4E93-90F2-E48FBDFFD202}">
      <dsp:nvSpPr>
        <dsp:cNvPr id="0" name=""/>
        <dsp:cNvSpPr/>
      </dsp:nvSpPr>
      <dsp:spPr>
        <a:xfrm>
          <a:off x="313734" y="3449599"/>
          <a:ext cx="2953861" cy="1830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/>
            <a:t>PSICO-PEDAGOGISTA INVIATA DA: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/>
            <a:t>AZIENDA USL</a:t>
          </a:r>
        </a:p>
      </dsp:txBody>
      <dsp:txXfrm>
        <a:off x="367339" y="3503204"/>
        <a:ext cx="2846651" cy="1722998"/>
      </dsp:txXfrm>
    </dsp:sp>
    <dsp:sp modelId="{EAB03FE5-119B-47B0-BB74-776696DA98DD}">
      <dsp:nvSpPr>
        <dsp:cNvPr id="0" name=""/>
        <dsp:cNvSpPr/>
      </dsp:nvSpPr>
      <dsp:spPr>
        <a:xfrm rot="18173206">
          <a:off x="2288236" y="2204891"/>
          <a:ext cx="1480429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435546" y="2303098"/>
        <a:ext cx="1185809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12770-47A2-4BE7-AEE1-EFB9915DA910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798D8-2A42-47F2-8A4E-4F4D258DDE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02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594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5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02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792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206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90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80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80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01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41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26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32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22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401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36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1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7BB6DE-470F-4BBC-9029-E2B669C0C53A}" type="datetimeFigureOut">
              <a:rPr lang="it-IT" smtClean="0"/>
              <a:pPr/>
              <a:t>21/10/2020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A0B7C5-9447-4510-AFB4-7F4FE0A786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82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  <p:sldLayoutId id="21474840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loi@sarrocchi.it" TargetMode="External"/><Relationship Id="rId2" Type="http://schemas.openxmlformats.org/officeDocument/2006/relationships/hyperlink" Target="mailto:pdp@sarrocchi.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dp@sarrocchi.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08912" cy="165618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AREA BISOGNI EDUCATIVI </a:t>
            </a:r>
            <a:r>
              <a:rPr lang="it-IT" b="1" dirty="0" smtClean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SPECIALI</a:t>
            </a:r>
            <a: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b="1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268760"/>
            <a:ext cx="7776864" cy="525658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4200" b="1" dirty="0">
                <a:solidFill>
                  <a:srgbClr val="002060"/>
                </a:solidFill>
              </a:rPr>
              <a:t>    </a:t>
            </a:r>
            <a:r>
              <a:rPr lang="it-IT" sz="3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 :            </a:t>
            </a:r>
          </a:p>
          <a:p>
            <a:pPr>
              <a:buClr>
                <a:srgbClr val="0D0957"/>
              </a:buClr>
            </a:pPr>
            <a:r>
              <a:rPr lang="it-IT" b="1" dirty="0"/>
              <a:t>Prof.ssa  Carlotta   Agnelli	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coordinamento area integrazione e            								referente gruppo sostegno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rgbClr val="0070C0"/>
                </a:solidFill>
              </a:rPr>
              <a:t>                        collaboratori: Prof.ssa Vanni, Prof.ssa Zegarelli, Prof. Parri</a:t>
            </a:r>
          </a:p>
          <a:p>
            <a:pPr>
              <a:buClr>
                <a:srgbClr val="0D0957"/>
              </a:buClr>
            </a:pPr>
            <a:r>
              <a:rPr lang="it-IT" b="1" dirty="0"/>
              <a:t>Prof.ssa Benedetta </a:t>
            </a:r>
            <a:r>
              <a:rPr lang="it-IT" b="1" dirty="0" err="1"/>
              <a:t>Madioni</a:t>
            </a:r>
            <a:r>
              <a:rPr lang="it-IT" b="1" dirty="0"/>
              <a:t>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referenti alunni 	D.S.A . e B.E.S.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rgbClr val="0070C0"/>
                </a:solidFill>
              </a:rPr>
              <a:t>                 collaboratori: Prof.ssa </a:t>
            </a:r>
            <a:r>
              <a:rPr lang="it-IT" b="1" dirty="0" err="1">
                <a:solidFill>
                  <a:srgbClr val="0070C0"/>
                </a:solidFill>
              </a:rPr>
              <a:t>Fabbrini</a:t>
            </a:r>
            <a:r>
              <a:rPr lang="it-IT" b="1" dirty="0">
                <a:solidFill>
                  <a:srgbClr val="0070C0"/>
                </a:solidFill>
              </a:rPr>
              <a:t>, Prof. Parri e Prof.ssa </a:t>
            </a:r>
            <a:r>
              <a:rPr lang="it-IT" b="1" dirty="0" err="1">
                <a:solidFill>
                  <a:srgbClr val="0070C0"/>
                </a:solidFill>
              </a:rPr>
              <a:t>Radesca</a:t>
            </a:r>
            <a:endParaRPr lang="it-IT" b="1" dirty="0">
              <a:solidFill>
                <a:srgbClr val="0070C0"/>
              </a:solidFill>
            </a:endParaRPr>
          </a:p>
          <a:p>
            <a:pPr>
              <a:buClr>
                <a:srgbClr val="0D0957"/>
              </a:buClr>
            </a:pPr>
            <a:r>
              <a:rPr lang="it-IT" b="1" dirty="0"/>
              <a:t>Prof.ssa </a:t>
            </a:r>
            <a:r>
              <a:rPr lang="it-IT" b="1" dirty="0" err="1"/>
              <a:t>Evmorfia</a:t>
            </a:r>
            <a:r>
              <a:rPr lang="it-IT" b="1" dirty="0"/>
              <a:t> </a:t>
            </a:r>
            <a:r>
              <a:rPr lang="it-IT" b="1" dirty="0" err="1"/>
              <a:t>Kalovidouri</a:t>
            </a:r>
            <a:r>
              <a:rPr lang="it-IT" b="1" dirty="0"/>
              <a:t>    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referente alunni stranieri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rgbClr val="0070C0"/>
                </a:solidFill>
              </a:rPr>
              <a:t>                collaboratori: </a:t>
            </a:r>
            <a:r>
              <a:rPr lang="it-IT" b="1" dirty="0" smtClean="0">
                <a:solidFill>
                  <a:srgbClr val="0070C0"/>
                </a:solidFill>
              </a:rPr>
              <a:t>Prof.ssa Emilia </a:t>
            </a:r>
            <a:r>
              <a:rPr lang="it-IT" b="1" dirty="0">
                <a:solidFill>
                  <a:srgbClr val="0070C0"/>
                </a:solidFill>
              </a:rPr>
              <a:t>Petrocelli</a:t>
            </a:r>
            <a:r>
              <a:rPr lang="it-IT" b="1">
                <a:solidFill>
                  <a:srgbClr val="0070C0"/>
                </a:solidFill>
              </a:rPr>
              <a:t>, </a:t>
            </a:r>
            <a:r>
              <a:rPr lang="it-IT" b="1" smtClean="0">
                <a:solidFill>
                  <a:srgbClr val="0070C0"/>
                </a:solidFill>
              </a:rPr>
              <a:t>Prof.ssa Roberta </a:t>
            </a:r>
            <a:r>
              <a:rPr lang="it-IT" b="1" dirty="0">
                <a:solidFill>
                  <a:srgbClr val="0070C0"/>
                </a:solidFill>
              </a:rPr>
              <a:t>Resti</a:t>
            </a:r>
          </a:p>
          <a:p>
            <a:pPr>
              <a:buClr>
                <a:srgbClr val="0D0957"/>
              </a:buClr>
            </a:pPr>
            <a:r>
              <a:rPr lang="it-IT" b="1" dirty="0">
                <a:solidFill>
                  <a:schemeClr val="tx1"/>
                </a:solidFill>
              </a:rPr>
              <a:t>Prof.ssa Carmela Santoro           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referente alunni sportivi ad alto livello</a:t>
            </a:r>
          </a:p>
          <a:p>
            <a:pPr>
              <a:buClr>
                <a:srgbClr val="0D0957"/>
              </a:buClr>
            </a:pP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rgbClr val="0D0957"/>
              </a:buClr>
            </a:pPr>
            <a:r>
              <a:rPr lang="it-IT" b="1" dirty="0"/>
              <a:t>Prof.ssa Angela </a:t>
            </a:r>
            <a:r>
              <a:rPr lang="it-IT" b="1" dirty="0" err="1"/>
              <a:t>Brasini</a:t>
            </a:r>
            <a:r>
              <a:rPr lang="it-IT" b="1" dirty="0"/>
              <a:t>    	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referente alunni  con problemi  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socio-economici</a:t>
            </a:r>
          </a:p>
          <a:p>
            <a:pPr>
              <a:buClr>
                <a:srgbClr val="0D0957"/>
              </a:buClr>
            </a:pPr>
            <a:r>
              <a:rPr lang="it-IT" b="1" dirty="0"/>
              <a:t>Prof.ssa Paola </a:t>
            </a:r>
            <a:r>
              <a:rPr lang="it-IT" b="1" dirty="0" err="1"/>
              <a:t>Calise</a:t>
            </a:r>
            <a:r>
              <a:rPr lang="it-IT" b="1" dirty="0"/>
              <a:t> Piro 	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referenti alunni  problemi di salute e 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it-IT" b="1" dirty="0"/>
              <a:t>Prof.ssa Danila Di Giuseppe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		con farmaci salvavita</a:t>
            </a:r>
            <a:endParaRPr lang="it-IT" sz="2000" b="1" dirty="0"/>
          </a:p>
          <a:p>
            <a:pPr>
              <a:buClr>
                <a:srgbClr val="0D0957"/>
              </a:buClr>
            </a:pPr>
            <a:r>
              <a:rPr lang="it-IT" b="1" dirty="0"/>
              <a:t>Prof.ssa Michela  Vanni    		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referente  «Star bene a scuola» e      </a:t>
            </a:r>
          </a:p>
          <a:p>
            <a:pPr marL="0" indent="0">
              <a:buClr>
                <a:srgbClr val="0D0957"/>
              </a:buClr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sportello ascolto con psicologa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65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2593867"/>
            <a:ext cx="8208912" cy="3785652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28638" indent="-354013" eaLnBrk="0" hangingPunct="0">
              <a:defRPr/>
            </a:pPr>
            <a:endParaRPr lang="it-IT" sz="3600" b="1" dirty="0"/>
          </a:p>
          <a:p>
            <a:pPr marL="528638" indent="-354013" eaLnBrk="0" hangingPunct="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it-IT" sz="3600" b="1" dirty="0"/>
              <a:t>La valutazione è un </a:t>
            </a:r>
            <a:r>
              <a:rPr lang="it-IT" sz="3600" b="1" dirty="0">
                <a:solidFill>
                  <a:srgbClr val="FF0000"/>
                </a:solidFill>
              </a:rPr>
              <a:t>diritto</a:t>
            </a:r>
          </a:p>
          <a:p>
            <a:pPr marL="528638" indent="-354013" eaLnBrk="0" hangingPunct="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it-IT" sz="3600" b="1" dirty="0"/>
              <a:t>La valutazione degli alunni è </a:t>
            </a:r>
            <a:r>
              <a:rPr lang="it-IT" sz="3600" b="1" dirty="0">
                <a:solidFill>
                  <a:srgbClr val="FF0000"/>
                </a:solidFill>
              </a:rPr>
              <a:t>riferita al loro PEI</a:t>
            </a:r>
          </a:p>
          <a:p>
            <a:pPr marL="528638" indent="-354013" eaLnBrk="0" hangingPunct="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it-IT" sz="3600" b="1" dirty="0"/>
              <a:t>La valutazione è compito di </a:t>
            </a:r>
            <a:r>
              <a:rPr lang="it-IT" sz="3600" b="1" dirty="0">
                <a:solidFill>
                  <a:srgbClr val="FF0000"/>
                </a:solidFill>
              </a:rPr>
              <a:t>tutti gli insegnanti</a:t>
            </a:r>
          </a:p>
          <a:p>
            <a:pPr marL="998538" lvl="1" indent="-285750" eaLnBrk="0" hangingPunct="0">
              <a:defRPr/>
            </a:pPr>
            <a:endParaRPr lang="it-IT" sz="2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47650"/>
            <a:ext cx="8352928" cy="2123658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28638" eaLnBrk="0" hangingPunct="0">
              <a:defRPr/>
            </a:pPr>
            <a:r>
              <a:rPr lang="it-IT" sz="4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Tre principi chiave della valutazione dello studente con disabilità:</a:t>
            </a:r>
          </a:p>
        </p:txBody>
      </p:sp>
    </p:spTree>
    <p:extLst>
      <p:ext uri="{BB962C8B-B14F-4D97-AF65-F5344CB8AC3E}">
        <p14:creationId xmlns:p14="http://schemas.microsoft.com/office/powerpoint/2010/main" val="34778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260640817"/>
              </p:ext>
            </p:extLst>
          </p:nvPr>
        </p:nvGraphicFramePr>
        <p:xfrm>
          <a:off x="1259632" y="586946"/>
          <a:ext cx="7594991" cy="568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7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883697201"/>
              </p:ext>
            </p:extLst>
          </p:nvPr>
        </p:nvGraphicFramePr>
        <p:xfrm>
          <a:off x="1259632" y="586946"/>
          <a:ext cx="7594991" cy="568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eccia in giù 2"/>
          <p:cNvSpPr/>
          <p:nvPr/>
        </p:nvSpPr>
        <p:spPr>
          <a:xfrm>
            <a:off x="4318460" y="3573016"/>
            <a:ext cx="484632" cy="978408"/>
          </a:xfrm>
          <a:prstGeom prst="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654660" y="4800190"/>
            <a:ext cx="3816424" cy="120032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600" dirty="0"/>
              <a:t>Programmazione comune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1293704"/>
            <a:ext cx="3816424" cy="21852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DI SOSTEGNO</a:t>
            </a:r>
          </a:p>
          <a:p>
            <a:pPr lvl="0"/>
            <a:r>
              <a:rPr lang="it-I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= </a:t>
            </a:r>
          </a:p>
          <a:p>
            <a:pPr lvl="0"/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DELLA CLASSE</a:t>
            </a:r>
          </a:p>
          <a:p>
            <a:pPr lvl="0"/>
            <a:endParaRPr lang="it-IT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Risorsa per docenti / studenti </a:t>
            </a:r>
          </a:p>
        </p:txBody>
      </p:sp>
    </p:spTree>
    <p:extLst>
      <p:ext uri="{BB962C8B-B14F-4D97-AF65-F5344CB8AC3E}">
        <p14:creationId xmlns:p14="http://schemas.microsoft.com/office/powerpoint/2010/main" val="777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133" y="116632"/>
            <a:ext cx="7704667" cy="2321769"/>
          </a:xfrm>
        </p:spPr>
        <p:txBody>
          <a:bodyPr>
            <a:normAutofit fontScale="90000"/>
          </a:bodyPr>
          <a:lstStyle/>
          <a:p>
            <a:pPr lvl="0"/>
            <a:r>
              <a:rPr lang="it-IT" b="1" spc="50" dirty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L’INSEGNANTE </a:t>
            </a:r>
            <a:r>
              <a:rPr lang="it-IT" b="1" spc="50" dirty="0" err="1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spc="50" dirty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SOSTEGNO IN TEMPO </a:t>
            </a:r>
            <a:r>
              <a:rPr lang="it-IT" b="1" spc="50" dirty="0" err="1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spc="50" dirty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COVID E LA DAD E LA DDI   </a:t>
            </a:r>
            <a:br>
              <a:rPr lang="it-IT" b="1" spc="50" dirty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75252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NECESSITA’ </a:t>
            </a:r>
            <a:r>
              <a:rPr lang="it-IT" dirty="0" err="1"/>
              <a:t>DI</a:t>
            </a:r>
            <a:r>
              <a:rPr lang="it-IT" dirty="0"/>
              <a:t> RIMODULARE LA DIDATTICA</a:t>
            </a:r>
          </a:p>
          <a:p>
            <a:r>
              <a:rPr lang="it-IT" dirty="0"/>
              <a:t> MODALITA’ / TEMPI DIVERSI PER DIDATTICA INDIVIDUALIZZATA</a:t>
            </a:r>
          </a:p>
          <a:p>
            <a:r>
              <a:rPr lang="it-IT" dirty="0"/>
              <a:t>COME ARTICOLARE LE ATTIVITA’ LABORATORIALI e L’ALTERNANZA PER STUDENTI CON PROGRAMMAZIONE DIFFERENZIATA</a:t>
            </a:r>
          </a:p>
          <a:p>
            <a:r>
              <a:rPr lang="it-IT" dirty="0"/>
              <a:t>STUDENTI FRAGILI –ATTIVAZIONE DDI ( 3 STUDENTI) </a:t>
            </a:r>
          </a:p>
          <a:p>
            <a:r>
              <a:rPr lang="it-IT" dirty="0"/>
              <a:t>GLOI IN MODALITA’ DA REMOTO: MODELLO </a:t>
            </a:r>
            <a:r>
              <a:rPr lang="it-IT" dirty="0" err="1"/>
              <a:t>DI</a:t>
            </a:r>
            <a:r>
              <a:rPr lang="it-IT" dirty="0"/>
              <a:t> VERBALE, FIRME E PRESENTAZIONE DEL PEI (CONSENSO ALLA FIRMA DEL PEI da parte di tutte le componenti del GLOI, docenti , famiglia, medici)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7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45334"/>
              </p:ext>
            </p:extLst>
          </p:nvPr>
        </p:nvGraphicFramePr>
        <p:xfrm>
          <a:off x="107504" y="116632"/>
          <a:ext cx="889248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3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5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3568">
                <a:tc gridSpan="4">
                  <a:txBody>
                    <a:bodyPr/>
                    <a:lstStyle/>
                    <a:p>
                      <a:pPr algn="ctr"/>
                      <a:r>
                        <a:rPr lang="it-IT" sz="4800" dirty="0"/>
                        <a:t> </a:t>
                      </a:r>
                      <a:r>
                        <a:rPr lang="it-IT" sz="3600" dirty="0"/>
                        <a:t>PROGETTI PER L’INCLUSIONE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586">
                <a:tc>
                  <a:txBody>
                    <a:bodyPr/>
                    <a:lstStyle/>
                    <a:p>
                      <a:r>
                        <a:rPr lang="it-IT" b="1" u="sng" dirty="0"/>
                        <a:t>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u="sng" dirty="0"/>
                        <a:t>Referente</a:t>
                      </a:r>
                      <a:r>
                        <a:rPr lang="it-IT" b="1" u="sng" baseline="0" dirty="0"/>
                        <a:t> </a:t>
                      </a:r>
                      <a:endParaRPr lang="it-IT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u="sng" dirty="0"/>
                        <a:t>Collaborazione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u="sng" dirty="0"/>
                        <a:t>Partecipanti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5856">
                <a:tc>
                  <a:txBody>
                    <a:bodyPr/>
                    <a:lstStyle/>
                    <a:p>
                      <a:r>
                        <a:rPr lang="it-IT" dirty="0"/>
                        <a:t>COLLABORATORI </a:t>
                      </a:r>
                    </a:p>
                    <a:p>
                      <a:r>
                        <a:rPr lang="it-IT" dirty="0"/>
                        <a:t>PER</a:t>
                      </a:r>
                      <a:r>
                        <a:rPr lang="it-IT" baseline="0" dirty="0"/>
                        <a:t> INTEGRAZIONE </a:t>
                      </a:r>
                    </a:p>
                    <a:p>
                      <a:r>
                        <a:rPr lang="it-IT" baseline="0" dirty="0"/>
                        <a:t>Gestione orario, informative, digitalizzazione  documenti,  inviti GLOI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«</a:t>
                      </a:r>
                      <a:r>
                        <a:rPr lang="it-IT" b="1" dirty="0"/>
                        <a:t>IL</a:t>
                      </a:r>
                      <a:r>
                        <a:rPr lang="it-IT" b="1" baseline="0" dirty="0"/>
                        <a:t> LABORATORIO DEL FARE</a:t>
                      </a:r>
                      <a:r>
                        <a:rPr lang="it-IT" baseline="0" dirty="0"/>
                        <a:t>» </a:t>
                      </a:r>
                    </a:p>
                    <a:p>
                      <a:r>
                        <a:rPr lang="it-IT" baseline="0" dirty="0"/>
                        <a:t>MECCANICA, DECOUPAGE  E FALEGNAMERIA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PARRI 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AGNELLI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VANNI, ZEGARELLI , AGNELLI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DOCENTI  DI SOSTEGNO E</a:t>
                      </a:r>
                    </a:p>
                    <a:p>
                      <a:r>
                        <a:rPr lang="it-IT" dirty="0"/>
                        <a:t>MECCANICA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TUTTI I DOCENTI di SOSTEGNO</a:t>
                      </a:r>
                      <a:r>
                        <a:rPr lang="it-IT" baseline="0" dirty="0"/>
                        <a:t> E CURRICOLARI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STUDENTI  CON PROGRAMMAZIONE DIFFERENZIATA Del</a:t>
                      </a:r>
                      <a:r>
                        <a:rPr lang="it-IT" baseline="0" dirty="0"/>
                        <a:t> TRIENNIO E DEL BIENNIO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6342">
                <a:tc>
                  <a:txBody>
                    <a:bodyPr/>
                    <a:lstStyle/>
                    <a:p>
                      <a:r>
                        <a:rPr lang="it-IT" b="1" dirty="0"/>
                        <a:t>SCUOLA APERTA 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FIS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PEZ  Comune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AGNELLI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PROF. SOSTEGNO </a:t>
                      </a:r>
                    </a:p>
                    <a:p>
                      <a:r>
                        <a:rPr lang="it-IT" dirty="0"/>
                        <a:t>DI</a:t>
                      </a:r>
                      <a:r>
                        <a:rPr lang="it-IT" baseline="0" dirty="0"/>
                        <a:t> STUDENTI CON OBIETTIVI MINIMI</a:t>
                      </a:r>
                    </a:p>
                    <a:p>
                      <a:r>
                        <a:rPr lang="it-IT" baseline="0" dirty="0"/>
                        <a:t>PER LE QUINTE anche prof. di specializzazione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/>
                        <a:t>STUDENTI </a:t>
                      </a:r>
                    </a:p>
                    <a:p>
                      <a:r>
                        <a:rPr lang="it-IT" baseline="0" dirty="0"/>
                        <a:t>CON OBIETTIVI MINIMI e LORO COMPAGNI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1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06546"/>
              </p:ext>
            </p:extLst>
          </p:nvPr>
        </p:nvGraphicFramePr>
        <p:xfrm>
          <a:off x="1187624" y="764704"/>
          <a:ext cx="7812360" cy="357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8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7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94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endParaRPr lang="it-IT" sz="2400" b="1" u="sng" dirty="0"/>
                    </a:p>
                    <a:p>
                      <a:r>
                        <a:rPr lang="it-IT" sz="2400" b="1" u="sng" dirty="0"/>
                        <a:t>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u="sng" dirty="0"/>
                    </a:p>
                    <a:p>
                      <a:r>
                        <a:rPr lang="it-IT" sz="2400" b="1" u="sng" dirty="0"/>
                        <a:t>Referente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u="sng" dirty="0"/>
                    </a:p>
                    <a:p>
                      <a:r>
                        <a:rPr lang="it-IT" sz="2400" b="1" u="sng" dirty="0"/>
                        <a:t>Collaborazione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u="sng" dirty="0"/>
                    </a:p>
                    <a:p>
                      <a:r>
                        <a:rPr lang="it-IT" sz="2400" b="1" u="sng" dirty="0"/>
                        <a:t>Partecipanti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3224">
                <a:tc>
                  <a:txBody>
                    <a:bodyPr/>
                    <a:lstStyle/>
                    <a:p>
                      <a:r>
                        <a:rPr lang="it-IT" sz="2400" b="1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MORIELLI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CACELLI, RAVAGNI + DOCENTI</a:t>
                      </a:r>
                      <a:r>
                        <a:rPr lang="it-IT" baseline="0" dirty="0"/>
                        <a:t>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tutor+ studenti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1757">
                <a:tc>
                  <a:txBody>
                    <a:bodyPr/>
                    <a:lstStyle/>
                    <a:p>
                      <a:r>
                        <a:rPr lang="it-IT" sz="2400" b="1" dirty="0"/>
                        <a:t>BANCA DEL TEMPO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VANNI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MISERICORDIA</a:t>
                      </a:r>
                    </a:p>
                    <a:p>
                      <a:r>
                        <a:rPr lang="it-IT" dirty="0"/>
                        <a:t>DOTT.FRANCHI</a:t>
                      </a:r>
                    </a:p>
                    <a:p>
                      <a:r>
                        <a:rPr lang="it-IT" dirty="0"/>
                        <a:t>DOCENTI</a:t>
                      </a:r>
                      <a:r>
                        <a:rPr lang="it-IT" baseline="0" dirty="0"/>
                        <a:t> SOSTEGNO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STUDENTI CON</a:t>
                      </a:r>
                      <a:r>
                        <a:rPr lang="it-IT" baseline="0" dirty="0"/>
                        <a:t> SOSTEGNO</a:t>
                      </a:r>
                      <a:endParaRPr lang="it-IT" dirty="0"/>
                    </a:p>
                    <a:p>
                      <a:r>
                        <a:rPr lang="it-IT" baseline="0" dirty="0"/>
                        <a:t>  TUTOR</a:t>
                      </a:r>
                    </a:p>
                    <a:p>
                      <a:r>
                        <a:rPr lang="it-IT" baseline="0" dirty="0"/>
                        <a:t>TRA I NOSTRI STUDENTI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r>
                        <a:rPr lang="it-IT" sz="2400" b="1" dirty="0"/>
                        <a:t>PATENTE/INO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CASELLI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/>
                        <a:t>16 </a:t>
                      </a:r>
                      <a:r>
                        <a:rPr lang="it-IT" dirty="0"/>
                        <a:t> STUDENTI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9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0903"/>
              </p:ext>
            </p:extLst>
          </p:nvPr>
        </p:nvGraphicFramePr>
        <p:xfrm>
          <a:off x="691308" y="476672"/>
          <a:ext cx="8424936" cy="591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9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35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3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it-IT" sz="2400" b="1" u="sng" dirty="0"/>
                        <a:t>Progett0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u="sng" dirty="0"/>
                        <a:t>Referente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u="sng" dirty="0"/>
                        <a:t>Collaborazione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u="sng" dirty="0"/>
                        <a:t>Partecipanti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9032">
                <a:tc>
                  <a:txBody>
                    <a:bodyPr/>
                    <a:lstStyle/>
                    <a:p>
                      <a:r>
                        <a:rPr lang="it-IT" b="1" dirty="0"/>
                        <a:t>EDUCATIVA</a:t>
                      </a:r>
                      <a:r>
                        <a:rPr lang="it-IT" b="1" baseline="0" dirty="0"/>
                        <a:t> SCOLASTICA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VANNI E VARI DOCENTI DI SOSTEGNO </a:t>
                      </a:r>
                    </a:p>
                    <a:p>
                      <a:r>
                        <a:rPr lang="it-IT" dirty="0"/>
                        <a:t>(Progetto,</a:t>
                      </a:r>
                    </a:p>
                    <a:p>
                      <a:r>
                        <a:rPr lang="it-IT" dirty="0"/>
                        <a:t>orario,</a:t>
                      </a:r>
                      <a:r>
                        <a:rPr lang="it-IT" baseline="0" dirty="0"/>
                        <a:t> coordinamento)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COMUNE DI</a:t>
                      </a:r>
                      <a:r>
                        <a:rPr lang="it-IT" baseline="0" dirty="0"/>
                        <a:t> </a:t>
                      </a:r>
                      <a:r>
                        <a:rPr lang="it-IT" dirty="0"/>
                        <a:t>SIENA  EDUCATORI </a:t>
                      </a:r>
                    </a:p>
                    <a:p>
                      <a:r>
                        <a:rPr lang="it-IT" dirty="0"/>
                        <a:t>PER</a:t>
                      </a:r>
                      <a:r>
                        <a:rPr lang="it-IT" baseline="0" dirty="0"/>
                        <a:t>   circa 11 </a:t>
                      </a:r>
                      <a:r>
                        <a:rPr lang="it-IT" dirty="0"/>
                        <a:t>ORE SETTIMANALI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dirty="0"/>
                        <a:t>  </a:t>
                      </a:r>
                      <a:r>
                        <a:rPr lang="it-IT" baseline="0" dirty="0"/>
                        <a:t>3 </a:t>
                      </a:r>
                      <a:r>
                        <a:rPr lang="it-IT" dirty="0"/>
                        <a:t>STUDENTI </a:t>
                      </a:r>
                    </a:p>
                    <a:p>
                      <a:pPr marL="0" indent="0">
                        <a:buNone/>
                      </a:pPr>
                      <a:r>
                        <a:rPr lang="it-IT" dirty="0"/>
                        <a:t>35 SETTIMANE</a:t>
                      </a:r>
                    </a:p>
                    <a:p>
                      <a:pPr marL="0" indent="0">
                        <a:buNone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648">
                <a:tc>
                  <a:txBody>
                    <a:bodyPr/>
                    <a:lstStyle/>
                    <a:p>
                      <a:r>
                        <a:rPr lang="it-IT" b="1" dirty="0"/>
                        <a:t>AUSILI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AGNELLI</a:t>
                      </a:r>
                      <a:r>
                        <a:rPr lang="it-IT" baseline="0" dirty="0"/>
                        <a:t> /PARRI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COMUNE  , UIC, CTS, CENTRO TIFLODIDATTICO </a:t>
                      </a:r>
                      <a:r>
                        <a:rPr lang="it-IT" dirty="0" err="1"/>
                        <a:t>DI</a:t>
                      </a:r>
                      <a:r>
                        <a:rPr lang="it-IT" dirty="0"/>
                        <a:t> FIRENZE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 STUDENTE</a:t>
                      </a:r>
                    </a:p>
                    <a:p>
                      <a:r>
                        <a:rPr lang="it-IT" dirty="0"/>
                        <a:t>IPOVEDENTE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5416">
                <a:tc>
                  <a:txBody>
                    <a:bodyPr/>
                    <a:lstStyle/>
                    <a:p>
                      <a:r>
                        <a:rPr lang="it-IT" b="1" dirty="0"/>
                        <a:t>ELETTROTECNICA/ MECCANICA/ENERGIA</a:t>
                      </a:r>
                      <a:r>
                        <a:rPr lang="it-IT" b="1" baseline="0" dirty="0"/>
                        <a:t> </a:t>
                      </a:r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FONTI</a:t>
                      </a:r>
                      <a:r>
                        <a:rPr lang="it-IT" b="1" baseline="0" dirty="0"/>
                        <a:t> ENERGIA ALTERNATIVA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CASELLI/ PAOLINI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DOCENTI</a:t>
                      </a:r>
                      <a:r>
                        <a:rPr lang="it-IT" baseline="0" dirty="0"/>
                        <a:t> DELLA SPECIALIZZAZIONE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/>
                        <a:t>STUDENTI SPECIALIZZAZIONE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5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5357" y="1657168"/>
            <a:ext cx="6858000" cy="1216706"/>
          </a:xfrm>
        </p:spPr>
        <p:txBody>
          <a:bodyPr>
            <a:normAutofit fontScale="90000"/>
          </a:bodyPr>
          <a:lstStyle/>
          <a:p>
            <a:r>
              <a:rPr lang="it-IT" sz="8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ALUNNI </a:t>
            </a:r>
            <a:br>
              <a:rPr lang="it-IT" sz="8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8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STRANIERI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4000" dirty="0">
              <a:solidFill>
                <a:srgbClr val="0070C0"/>
              </a:solidFill>
            </a:endParaRPr>
          </a:p>
          <a:p>
            <a:endParaRPr lang="it-IT" sz="4000" dirty="0">
              <a:solidFill>
                <a:srgbClr val="0070C0"/>
              </a:solidFill>
            </a:endParaRPr>
          </a:p>
          <a:p>
            <a:endParaRPr lang="it-IT" sz="4000" dirty="0">
              <a:solidFill>
                <a:srgbClr val="0070C0"/>
              </a:solidFill>
            </a:endParaRP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526292"/>
            <a:ext cx="2160240" cy="2658756"/>
          </a:xfrm>
          <a:prstGeom prst="rect">
            <a:avLst/>
          </a:prstGeom>
        </p:spPr>
      </p:pic>
      <p:pic>
        <p:nvPicPr>
          <p:cNvPr id="5" name="Segnaposto contenuto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49" y="445407"/>
            <a:ext cx="185023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imes New Roman" pitchFamily="18" charset="0"/>
                <a:cs typeface="Times New Roman" pitchFamily="18" charset="0"/>
              </a:rPr>
              <a:t>TEST PER L’ACCERTAMENTO DEL LIVELLO LINGUISTICO: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14414" y="2571744"/>
            <a:ext cx="77153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it-IT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lain" startAt="15"/>
            </a:pPr>
            <a:r>
              <a:rPr lang="it-IT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OTTOBRE  2020</a:t>
            </a:r>
          </a:p>
          <a:p>
            <a:pPr marL="342900" indent="-342900" algn="ctr"/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(circolare con indicazioni</a:t>
            </a:r>
            <a:r>
              <a:rPr lang="it-IT" sz="3600" dirty="0"/>
              <a:t>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313433"/>
            <a:ext cx="3682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2060"/>
                </a:solidFill>
              </a:rPr>
              <a:t>BES LINGUISTICO CULTURALE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139952" y="908720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    </a:t>
            </a:r>
            <a:r>
              <a:rPr lang="it-IT" sz="2800" b="1" dirty="0"/>
              <a:t>Livello linguistico A1 e A2</a:t>
            </a:r>
          </a:p>
          <a:p>
            <a:pPr algn="ctr"/>
            <a:endParaRPr lang="it-IT" sz="3200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PEP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(OBIETTIVI IRRINUNCIABILI)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572132" y="3643316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dirty="0"/>
          </a:p>
          <a:p>
            <a:pPr algn="ctr"/>
            <a:endParaRPr lang="it-IT" sz="3600" b="1" dirty="0"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2787774" y="1325876"/>
            <a:ext cx="1789940" cy="1362459"/>
          </a:xfrm>
          <a:prstGeom prst="straightConnector1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987824" y="4120369"/>
            <a:ext cx="1755648" cy="1069848"/>
          </a:xfrm>
          <a:prstGeom prst="straightConnector1">
            <a:avLst/>
          </a:prstGeom>
          <a:ln w="76200">
            <a:solidFill>
              <a:schemeClr val="accent1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743472" y="4220721"/>
            <a:ext cx="4221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Livello linguistico B1,B2</a:t>
            </a:r>
          </a:p>
          <a:p>
            <a:pPr algn="ctr"/>
            <a:endParaRPr lang="it-IT" sz="2800" b="1" dirty="0">
              <a:solidFill>
                <a:srgbClr val="FF0000"/>
              </a:solidFill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PDP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(OBIETTIVI MINIMI)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827584" y="476672"/>
            <a:ext cx="8316416" cy="1440160"/>
          </a:xfrm>
        </p:spPr>
        <p:txBody>
          <a:bodyPr>
            <a:noAutofit/>
          </a:bodyPr>
          <a:lstStyle/>
          <a:p>
            <a:r>
              <a:rPr lang="it-IT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it-IT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44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SITUAZIONE ALUNNI con B.E.S.</a:t>
            </a:r>
            <a:br>
              <a:rPr lang="it-IT" sz="44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44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TOTALE: 300 alunni</a:t>
            </a:r>
            <a:r>
              <a:rPr lang="it-IT" sz="4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it-IT" sz="44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4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059108"/>
              </p:ext>
            </p:extLst>
          </p:nvPr>
        </p:nvGraphicFramePr>
        <p:xfrm>
          <a:off x="683568" y="2348880"/>
          <a:ext cx="835292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0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848390" y="174537"/>
            <a:ext cx="3854878" cy="218521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3600" b="1" dirty="0">
                <a:solidFill>
                  <a:prstClr val="black"/>
                </a:solidFill>
              </a:rPr>
              <a:t>CORSI DI ITALIANO L2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Roberta Resti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Emilia Petrocelli</a:t>
            </a:r>
          </a:p>
        </p:txBody>
      </p:sp>
      <p:sp>
        <p:nvSpPr>
          <p:cNvPr id="9" name="Rettangolo 8"/>
          <p:cNvSpPr/>
          <p:nvPr/>
        </p:nvSpPr>
        <p:spPr>
          <a:xfrm>
            <a:off x="1610136" y="2737202"/>
            <a:ext cx="6551279" cy="13835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</a:pPr>
            <a:r>
              <a:rPr lang="it-IT" sz="3200" dirty="0">
                <a:solidFill>
                  <a:srgbClr val="002060"/>
                </a:solidFill>
              </a:rPr>
              <a:t>RISORSE FINANZIARIE P.E.Z.</a:t>
            </a:r>
          </a:p>
          <a:p>
            <a:pPr algn="ctr" defTabSz="1244600" fontAlgn="auto">
              <a:lnSpc>
                <a:spcPct val="90000"/>
              </a:lnSpc>
              <a:spcAft>
                <a:spcPct val="35000"/>
              </a:spcAft>
            </a:pPr>
            <a:r>
              <a:rPr lang="it-IT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Docenti vari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688819" y="4797152"/>
            <a:ext cx="6500858" cy="15716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</a:pPr>
            <a:r>
              <a:rPr lang="it-IT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INSERIMENTO STAGISTI </a:t>
            </a:r>
          </a:p>
          <a:p>
            <a:pPr algn="ctr" defTabSz="1244600" fontAlgn="auto">
              <a:lnSpc>
                <a:spcPct val="90000"/>
              </a:lnSpc>
              <a:spcAft>
                <a:spcPct val="35000"/>
              </a:spcAft>
            </a:pPr>
            <a:r>
              <a:rPr lang="it-IT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UNIVERSITA’ PER STRANIERI</a:t>
            </a:r>
            <a:endParaRPr lang="it-IT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14876" y="714356"/>
            <a:ext cx="4429124" cy="500809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chemeClr val="tx1"/>
                </a:solidFill>
              </a:rPr>
              <a:t/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/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/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/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5300" b="1" dirty="0">
                <a:solidFill>
                  <a:schemeClr val="tx1"/>
                </a:solidFill>
              </a:rPr>
              <a:t>SPORTELLO </a:t>
            </a:r>
            <a:r>
              <a:rPr lang="it-IT" sz="5300" b="1" dirty="0" err="1">
                <a:solidFill>
                  <a:schemeClr val="tx1"/>
                </a:solidFill>
              </a:rPr>
              <a:t>DI</a:t>
            </a:r>
            <a:r>
              <a:rPr lang="it-IT" sz="5300" b="1" dirty="0">
                <a:solidFill>
                  <a:schemeClr val="tx1"/>
                </a:solidFill>
              </a:rPr>
              <a:t> ASCOLTO E COUNSELING </a:t>
            </a:r>
            <a:r>
              <a:rPr lang="it-IT" sz="5300" dirty="0">
                <a:solidFill>
                  <a:schemeClr val="tx1"/>
                </a:solidFill>
              </a:rPr>
              <a:t>APERTO A TUTTI GLI STUDENTI</a:t>
            </a:r>
            <a:r>
              <a:rPr lang="it-IT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GRATUITO</a:t>
            </a:r>
          </a:p>
        </p:txBody>
      </p:sp>
      <p:pic>
        <p:nvPicPr>
          <p:cNvPr id="2050" name="Picture 2" descr="C:\Users\Lenovo\Desktop\SCUOLA\PROGETTI FS\foto\aiut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624" r="5624"/>
          <a:stretch>
            <a:fillRect/>
          </a:stretch>
        </p:blipFill>
        <p:spPr bwMode="auto">
          <a:xfrm>
            <a:off x="758639" y="1184180"/>
            <a:ext cx="3683235" cy="3683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54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122289" y="52785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vola 1"/>
          <p:cNvSpPr/>
          <p:nvPr/>
        </p:nvSpPr>
        <p:spPr>
          <a:xfrm>
            <a:off x="827584" y="1988840"/>
            <a:ext cx="3597366" cy="23077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prstClr val="black"/>
                </a:solidFill>
              </a:rPr>
              <a:t>GRAZIE A TUTTI !!!!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27742" y="5012233"/>
            <a:ext cx="7848872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/>
              <a:t>BUON ANNO SCOLASTICO  !!!!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30860" y="188640"/>
            <a:ext cx="67687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BUONA SCUOLA è QUELLA CHE SI OCCUPA E PREOCCUPA DELLA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252728"/>
          </a:xfrm>
        </p:spPr>
        <p:txBody>
          <a:bodyPr>
            <a:normAutofit/>
          </a:bodyPr>
          <a:lstStyle/>
          <a:p>
            <a:r>
              <a:rPr lang="it-IT" sz="4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DOCUMENTI IMPORTANTI</a:t>
            </a:r>
            <a:br>
              <a:rPr lang="it-IT" sz="4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28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cura di ogni Consiglio di Classe entro  il trimestre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607638"/>
              </p:ext>
            </p:extLst>
          </p:nvPr>
        </p:nvGraphicFramePr>
        <p:xfrm>
          <a:off x="1043608" y="1988840"/>
          <a:ext cx="7776864" cy="3880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7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/>
                        <a:t>SOSTEGNO</a:t>
                      </a:r>
                    </a:p>
                    <a:p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kern="1200" dirty="0">
                          <a:solidFill>
                            <a:srgbClr val="0D0957"/>
                          </a:solidFill>
                        </a:rPr>
                        <a:t>PEI</a:t>
                      </a:r>
                      <a:endParaRPr lang="it-IT" sz="2000" b="1" kern="1200" dirty="0">
                        <a:solidFill>
                          <a:srgbClr val="0D095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955">
                <a:tc>
                  <a:txBody>
                    <a:bodyPr/>
                    <a:lstStyle/>
                    <a:p>
                      <a:r>
                        <a:rPr lang="it-IT" sz="2000" b="1" dirty="0"/>
                        <a:t>DSA E ALTRE CERTIFICAZIONI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D0957"/>
                          </a:solidFill>
                        </a:rPr>
                        <a:t>PDP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8344">
                <a:tc>
                  <a:txBody>
                    <a:bodyPr/>
                    <a:lstStyle/>
                    <a:p>
                      <a:r>
                        <a:rPr lang="it-IT" sz="2000" b="1" dirty="0"/>
                        <a:t>STRANIERI</a:t>
                      </a:r>
                      <a:r>
                        <a:rPr lang="it-IT" sz="2000" b="1" baseline="0" dirty="0"/>
                        <a:t>     LIVELLO A1 e A2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D0957"/>
                          </a:solidFill>
                        </a:rPr>
                        <a:t>PEP (obiettivi irrinunciabili:    livello A1 e A2)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7955">
                <a:tc>
                  <a:txBody>
                    <a:bodyPr/>
                    <a:lstStyle/>
                    <a:p>
                      <a:r>
                        <a:rPr lang="it-IT" sz="2000" b="1" dirty="0"/>
                        <a:t>STRANIERI    LIVELLO B1 e 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D0957"/>
                          </a:solidFill>
                        </a:rPr>
                        <a:t>PDP LINGUISTICO-CULTURALE (obiettivi</a:t>
                      </a:r>
                      <a:r>
                        <a:rPr lang="it-IT" sz="2000" b="1" baseline="0" dirty="0">
                          <a:solidFill>
                            <a:srgbClr val="0D0957"/>
                          </a:solidFill>
                        </a:rPr>
                        <a:t> minimi: livello B1 e B2)</a:t>
                      </a:r>
                      <a:endParaRPr lang="it-IT" sz="2000" b="1" dirty="0">
                        <a:solidFill>
                          <a:srgbClr val="0D0957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7955">
                <a:tc>
                  <a:txBody>
                    <a:bodyPr/>
                    <a:lstStyle/>
                    <a:p>
                      <a:r>
                        <a:rPr lang="it-IT" sz="2000" b="1" dirty="0"/>
                        <a:t> BES  SOCIO ECONOMICO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0D0957"/>
                          </a:solidFill>
                        </a:rPr>
                        <a:t>SCHEDA DI SEGNALAZIONE E ISEE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29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477200" cy="1149856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54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INFORMAZIONI UTILI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27585" y="1556792"/>
            <a:ext cx="7452816" cy="4569371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/>
              <a:t>NEL SITO DELLA SCUOLA NELLA PARTE </a:t>
            </a:r>
            <a:r>
              <a:rPr lang="it-IT" b="1" dirty="0">
                <a:solidFill>
                  <a:srgbClr val="002060"/>
                </a:solidFill>
              </a:rPr>
              <a:t>STUDENTI CON BISOGNI EDUCATIVI SPECIALI</a:t>
            </a:r>
            <a:r>
              <a:rPr lang="it-IT" dirty="0">
                <a:solidFill>
                  <a:srgbClr val="002060"/>
                </a:solidFill>
              </a:rPr>
              <a:t>:</a:t>
            </a:r>
            <a:r>
              <a:rPr lang="it-IT" dirty="0"/>
              <a:t> normativa, PAI, modulistica BES,  </a:t>
            </a:r>
            <a:r>
              <a:rPr lang="it-IT" u="sng" dirty="0"/>
              <a:t>vademecum docenti</a:t>
            </a:r>
            <a:r>
              <a:rPr lang="it-IT" dirty="0"/>
              <a:t>, protocollo accoglienza alunni DSA, notizie su esame di stato  </a:t>
            </a:r>
          </a:p>
          <a:p>
            <a:pPr>
              <a:spcBef>
                <a:spcPts val="600"/>
              </a:spcBef>
            </a:pPr>
            <a:r>
              <a:rPr lang="it-IT" b="1" dirty="0"/>
              <a:t>DIGITALIZZAZIONE INFORMATIVE NEL REGISTRO ELETTRONICO </a:t>
            </a:r>
            <a:r>
              <a:rPr lang="it-IT" sz="1800" b="1" dirty="0"/>
              <a:t>PROCEDURA: </a:t>
            </a:r>
            <a:r>
              <a:rPr lang="it-IT" sz="1800" b="1" dirty="0">
                <a:solidFill>
                  <a:srgbClr val="002060"/>
                </a:solidFill>
              </a:rPr>
              <a:t>(circolare n. 6 del 9 Settembre 2020)</a:t>
            </a:r>
          </a:p>
          <a:p>
            <a:pPr marL="8280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scegliere la voce: “</a:t>
            </a:r>
            <a:r>
              <a:rPr lang="it-IT" b="1" dirty="0">
                <a:solidFill>
                  <a:srgbClr val="002060"/>
                </a:solidFill>
              </a:rPr>
              <a:t>Materiale didattico</a:t>
            </a:r>
            <a:r>
              <a:rPr lang="it-IT" dirty="0">
                <a:solidFill>
                  <a:srgbClr val="002060"/>
                </a:solidFill>
              </a:rPr>
              <a:t>” in fondo alla seconda colonna della schermata iniziale del registro</a:t>
            </a:r>
          </a:p>
          <a:p>
            <a:pPr marL="8280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cliccare sull’icona “colorata con i pezzi di puzzle” in alto a destra </a:t>
            </a:r>
          </a:p>
          <a:p>
            <a:pPr marL="8280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2060"/>
                </a:solidFill>
              </a:rPr>
              <a:t> scegliere la condivisione con il </a:t>
            </a:r>
            <a:r>
              <a:rPr lang="it-IT" b="1" dirty="0">
                <a:solidFill>
                  <a:srgbClr val="002060"/>
                </a:solidFill>
              </a:rPr>
              <a:t>Prof. Parri Giorgio</a:t>
            </a:r>
            <a:r>
              <a:rPr lang="it-IT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it-IT" sz="2600" b="1" dirty="0"/>
              <a:t>ARCHIVIO PDP/PEP in formato WORD:</a:t>
            </a:r>
          </a:p>
          <a:p>
            <a:pPr marL="809625" indent="-266700">
              <a:spcBef>
                <a:spcPts val="600"/>
              </a:spcBef>
            </a:pPr>
            <a:r>
              <a:rPr lang="it-IT" sz="1900" dirty="0">
                <a:solidFill>
                  <a:srgbClr val="002060"/>
                </a:solidFill>
              </a:rPr>
              <a:t>  </a:t>
            </a:r>
            <a:r>
              <a:rPr lang="it-IT" sz="2300" dirty="0">
                <a:solidFill>
                  <a:srgbClr val="002060"/>
                </a:solidFill>
              </a:rPr>
              <a:t>i nuovi PDP e PEP  </a:t>
            </a:r>
            <a:r>
              <a:rPr lang="it-IT" sz="2300" dirty="0" err="1">
                <a:solidFill>
                  <a:srgbClr val="002060"/>
                </a:solidFill>
              </a:rPr>
              <a:t>a.s.</a:t>
            </a:r>
            <a:r>
              <a:rPr lang="it-IT" sz="2300" dirty="0">
                <a:solidFill>
                  <a:srgbClr val="002060"/>
                </a:solidFill>
              </a:rPr>
              <a:t> 2020-21 vanno inviati a </a:t>
            </a:r>
            <a:r>
              <a:rPr lang="it-IT" sz="2300" b="1" dirty="0">
                <a:solidFill>
                  <a:srgbClr val="002060"/>
                </a:solidFill>
                <a:hlinkClick r:id="rId2"/>
              </a:rPr>
              <a:t>pdp@sarrocchi.it</a:t>
            </a:r>
            <a:r>
              <a:rPr lang="it-IT" sz="2300" b="1" dirty="0">
                <a:solidFill>
                  <a:srgbClr val="002060"/>
                </a:solidFill>
              </a:rPr>
              <a:t> </a:t>
            </a:r>
            <a:r>
              <a:rPr lang="it-IT" sz="2300" dirty="0">
                <a:solidFill>
                  <a:srgbClr val="002060"/>
                </a:solidFill>
              </a:rPr>
              <a:t>e</a:t>
            </a:r>
            <a:r>
              <a:rPr lang="it-IT" sz="2300" b="1" dirty="0">
                <a:solidFill>
                  <a:srgbClr val="002060"/>
                </a:solidFill>
              </a:rPr>
              <a:t> </a:t>
            </a:r>
            <a:r>
              <a:rPr lang="it-IT" sz="2300" dirty="0">
                <a:solidFill>
                  <a:srgbClr val="002060"/>
                </a:solidFill>
              </a:rPr>
              <a:t>la copia cartacea firmata dalla famiglia messa in segreteria didattica negli appositi faldoni</a:t>
            </a:r>
          </a:p>
          <a:p>
            <a:pPr marL="276225" indent="-276225">
              <a:spcBef>
                <a:spcPts val="600"/>
              </a:spcBef>
            </a:pPr>
            <a:r>
              <a:rPr lang="it-IT" sz="2600" b="1" dirty="0"/>
              <a:t>ARCHIVIO PEI in formato WORD ( gestito dal sostegno) :</a:t>
            </a:r>
          </a:p>
          <a:p>
            <a:pPr marL="809625" indent="-266700">
              <a:spcBef>
                <a:spcPts val="600"/>
              </a:spcBef>
            </a:pPr>
            <a:r>
              <a:rPr lang="it-IT" sz="2200" dirty="0">
                <a:solidFill>
                  <a:srgbClr val="002060"/>
                </a:solidFill>
              </a:rPr>
              <a:t>i nuovi PEI  </a:t>
            </a:r>
            <a:r>
              <a:rPr lang="it-IT" sz="2200" dirty="0" err="1">
                <a:solidFill>
                  <a:srgbClr val="002060"/>
                </a:solidFill>
              </a:rPr>
              <a:t>a.s.</a:t>
            </a:r>
            <a:r>
              <a:rPr lang="it-IT" sz="2200" dirty="0">
                <a:solidFill>
                  <a:srgbClr val="002060"/>
                </a:solidFill>
              </a:rPr>
              <a:t> 2020-21 vanno inviati a </a:t>
            </a:r>
            <a:r>
              <a:rPr lang="it-IT" sz="2200" dirty="0">
                <a:solidFill>
                  <a:srgbClr val="002060"/>
                </a:solidFill>
                <a:hlinkClick r:id="rId3"/>
              </a:rPr>
              <a:t>gloi@sarrocchi.it</a:t>
            </a:r>
            <a:endParaRPr lang="it-IT" sz="2200" dirty="0">
              <a:solidFill>
                <a:srgbClr val="002060"/>
              </a:solidFill>
            </a:endParaRPr>
          </a:p>
          <a:p>
            <a:pPr marL="809625" indent="-266700">
              <a:spcBef>
                <a:spcPts val="600"/>
              </a:spcBef>
            </a:pPr>
            <a:r>
              <a:rPr lang="it-IT" sz="2200" dirty="0">
                <a:solidFill>
                  <a:srgbClr val="002060"/>
                </a:solidFill>
              </a:rPr>
              <a:t>I verbali  dei  GLOI con  consenso  alla firma materiale del  PEI al  docente verbalizzante .</a:t>
            </a:r>
            <a:r>
              <a:rPr lang="it-IT" sz="2200" dirty="0"/>
              <a:t> </a:t>
            </a:r>
          </a:p>
          <a:p>
            <a:pPr>
              <a:spcBef>
                <a:spcPts val="600"/>
              </a:spcBef>
            </a:pPr>
            <a:endParaRPr lang="it-IT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149153"/>
              </p:ext>
            </p:extLst>
          </p:nvPr>
        </p:nvGraphicFramePr>
        <p:xfrm>
          <a:off x="1073077" y="505994"/>
          <a:ext cx="8325992" cy="228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92176" y="3046412"/>
            <a:ext cx="3543300" cy="14160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t-IT" dirty="0"/>
              <a:t>Il PDP deve essere redatto entro </a:t>
            </a:r>
            <a:r>
              <a:rPr lang="it-IT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mesi</a:t>
            </a:r>
            <a:r>
              <a:rPr lang="it-IT" dirty="0"/>
              <a:t> dall’inizio della scuola (o dalla data di consegna della certificazione)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45038" y="3039938"/>
            <a:ext cx="3856038" cy="13541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t-IT" dirty="0"/>
              <a:t>E’ obbligatorio compilare il PDP per tutte le certificazioni presentate (e </a:t>
            </a:r>
            <a:r>
              <a:rPr lang="it-IT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protocollate</a:t>
            </a:r>
            <a:r>
              <a:rPr lang="it-IT" dirty="0"/>
              <a:t>) entro il 31 Marzo dell’anno scolastico in corso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876428" y="4529523"/>
            <a:ext cx="2868610" cy="19082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/>
              <a:t>Il PDP deve essere firmato da </a:t>
            </a:r>
            <a:r>
              <a:rPr lang="it-IT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</a:t>
            </a:r>
            <a:r>
              <a:rPr lang="it-IT" dirty="0"/>
              <a:t> gli insegnanti del Consiglio di Classe e dai genitori dell’alunno (o alunno stesso se maggiorenne)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229884" y="4462462"/>
            <a:ext cx="3557662" cy="221599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/>
              <a:t>Le certificazioni private possono essere accettate </a:t>
            </a:r>
            <a:r>
              <a:rPr lang="it-IT" sz="2400" b="1" u="sng" dirty="0">
                <a:solidFill>
                  <a:srgbClr val="00B050"/>
                </a:solidFill>
              </a:rPr>
              <a:t>in via transitoria </a:t>
            </a:r>
            <a:r>
              <a:rPr lang="it-IT" dirty="0"/>
              <a:t>e in attesa di certificazioni fatte da enti pubblici (NB: per l’esame di stato non sono valide certificazioni rilasciate da enti privati)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08468" y="337737"/>
            <a:ext cx="7848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MODULISTICA  B.E.S.</a:t>
            </a:r>
          </a:p>
        </p:txBody>
      </p:sp>
    </p:spTree>
    <p:extLst>
      <p:ext uri="{BB962C8B-B14F-4D97-AF65-F5344CB8AC3E}">
        <p14:creationId xmlns:p14="http://schemas.microsoft.com/office/powerpoint/2010/main" val="317868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955436417"/>
              </p:ext>
            </p:extLst>
          </p:nvPr>
        </p:nvGraphicFramePr>
        <p:xfrm>
          <a:off x="1043608" y="369320"/>
          <a:ext cx="3037510" cy="348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2 6"/>
          <p:cNvCxnSpPr>
            <a:cxnSpLocks/>
          </p:cNvCxnSpPr>
          <p:nvPr/>
        </p:nvCxnSpPr>
        <p:spPr>
          <a:xfrm>
            <a:off x="4139952" y="908720"/>
            <a:ext cx="33054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597400" y="288583"/>
            <a:ext cx="4360863" cy="310854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buFontTx/>
              <a:buChar char="-"/>
              <a:defRPr/>
            </a:pPr>
            <a:r>
              <a:rPr lang="it-IT" sz="1600" dirty="0"/>
              <a:t> </a:t>
            </a:r>
            <a:r>
              <a:rPr lang="it-IT" sz="1600" b="1" dirty="0"/>
              <a:t>Borderline cognitivo</a:t>
            </a:r>
          </a:p>
          <a:p>
            <a:pPr eaLnBrk="0" hangingPunct="0">
              <a:defRPr/>
            </a:pPr>
            <a:endParaRPr lang="it-IT" sz="1600" b="1" dirty="0"/>
          </a:p>
          <a:p>
            <a:pPr eaLnBrk="0" hangingPunct="0">
              <a:buFontTx/>
              <a:buChar char="-"/>
              <a:defRPr/>
            </a:pPr>
            <a:r>
              <a:rPr lang="it-IT" sz="1600" b="1" dirty="0"/>
              <a:t> Deficit di attenzione </a:t>
            </a:r>
          </a:p>
          <a:p>
            <a:pPr eaLnBrk="0" hangingPunct="0">
              <a:defRPr/>
            </a:pPr>
            <a:endParaRPr lang="it-IT" sz="1600" b="1" dirty="0"/>
          </a:p>
          <a:p>
            <a:pPr eaLnBrk="0" hangingPunct="0">
              <a:buFontTx/>
              <a:buChar char="-"/>
              <a:defRPr/>
            </a:pPr>
            <a:r>
              <a:rPr lang="it-IT" sz="1600" b="1" dirty="0"/>
              <a:t> Disturbi del linguaggio</a:t>
            </a:r>
          </a:p>
          <a:p>
            <a:pPr eaLnBrk="0" hangingPunct="0">
              <a:defRPr/>
            </a:pPr>
            <a:endParaRPr lang="it-IT" sz="1600" b="1" dirty="0"/>
          </a:p>
          <a:p>
            <a:pPr eaLnBrk="0" hangingPunct="0">
              <a:buFontTx/>
              <a:buChar char="-"/>
              <a:defRPr/>
            </a:pPr>
            <a:r>
              <a:rPr lang="it-IT" sz="1600" b="1" dirty="0"/>
              <a:t> Disturbi emotivi di varia natura (ansia...)</a:t>
            </a:r>
          </a:p>
          <a:p>
            <a:pPr eaLnBrk="0" hangingPunct="0">
              <a:defRPr/>
            </a:pPr>
            <a:endParaRPr lang="it-IT" sz="1600" b="1" dirty="0"/>
          </a:p>
          <a:p>
            <a:pPr eaLnBrk="0" hangingPunct="0">
              <a:buFontTx/>
              <a:buChar char="-"/>
              <a:defRPr/>
            </a:pPr>
            <a:r>
              <a:rPr lang="it-IT" sz="1600" b="1" dirty="0"/>
              <a:t> Alunni in attesa di certificazione (dichiarazione di data appuntamento)</a:t>
            </a:r>
          </a:p>
          <a:p>
            <a:pPr eaLnBrk="0" hangingPunct="0">
              <a:defRPr/>
            </a:pPr>
            <a:endParaRPr lang="it-IT" sz="1600" b="1" dirty="0"/>
          </a:p>
          <a:p>
            <a:pPr eaLnBrk="0" hangingPunct="0">
              <a:buFontTx/>
              <a:buChar char="-"/>
              <a:defRPr/>
            </a:pPr>
            <a:r>
              <a:rPr lang="it-IT" sz="1600" b="1" dirty="0"/>
              <a:t> certificazioni mediche di altro genere</a:t>
            </a: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421775331"/>
              </p:ext>
            </p:extLst>
          </p:nvPr>
        </p:nvGraphicFramePr>
        <p:xfrm>
          <a:off x="467544" y="3573016"/>
          <a:ext cx="6096000" cy="5128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Connettore 2 9"/>
          <p:cNvCxnSpPr/>
          <p:nvPr/>
        </p:nvCxnSpPr>
        <p:spPr>
          <a:xfrm>
            <a:off x="4305224" y="551723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712297" y="4782064"/>
            <a:ext cx="3341603" cy="120032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/>
              <a:t>Dichiarazione da parte del Consiglio di Classe della presenza di un alunno con BES socio economico (Prof.ssa </a:t>
            </a:r>
            <a:r>
              <a:rPr lang="it-IT" dirty="0" err="1"/>
              <a:t>Brasini</a:t>
            </a:r>
            <a:r>
              <a:rPr lang="it-IT" dirty="0"/>
              <a:t>)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4597400" y="4462679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875211" y="4015946"/>
            <a:ext cx="294421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 err="1"/>
              <a:t>Pon</a:t>
            </a:r>
            <a:r>
              <a:rPr lang="it-IT" dirty="0"/>
              <a:t> per i libri di testo</a:t>
            </a:r>
          </a:p>
        </p:txBody>
      </p:sp>
    </p:spTree>
    <p:extLst>
      <p:ext uri="{BB962C8B-B14F-4D97-AF65-F5344CB8AC3E}">
        <p14:creationId xmlns:p14="http://schemas.microsoft.com/office/powerpoint/2010/main" val="275718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6" grpId="0">
        <p:bldAsOne/>
      </p:bldGraphic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8445624" cy="108012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SEGNALAZIONE NUOVO CASO B.E.S. a cura del Consiglio di Classe (coordinatore)</a:t>
            </a:r>
            <a:b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1817440"/>
            <a:ext cx="8208911" cy="504056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Compilare in sede di Consiglio di Classe la </a:t>
            </a:r>
            <a:r>
              <a:rPr lang="it-IT" b="1" u="sng" dirty="0">
                <a:solidFill>
                  <a:schemeClr val="tx1"/>
                </a:solidFill>
              </a:rPr>
              <a:t>scheda segnalazione nuovo caso </a:t>
            </a:r>
            <a:r>
              <a:rPr lang="it-IT" sz="2300" b="1" dirty="0">
                <a:solidFill>
                  <a:srgbClr val="00B050"/>
                </a:solidFill>
              </a:rPr>
              <a:t>(in «modulistica» studenti con bisogni educativi speciali)</a:t>
            </a:r>
          </a:p>
          <a:p>
            <a:r>
              <a:rPr lang="it-IT" b="1" u="sng" dirty="0">
                <a:solidFill>
                  <a:schemeClr val="tx1"/>
                </a:solidFill>
              </a:rPr>
              <a:t>Avvertire subito i responsabili B.E.S. </a:t>
            </a:r>
            <a:r>
              <a:rPr lang="it-IT" b="1" dirty="0">
                <a:solidFill>
                  <a:schemeClr val="tx1"/>
                </a:solidFill>
              </a:rPr>
              <a:t> e consegnare copia della scheda di segnalazione alla Prof. </a:t>
            </a:r>
            <a:r>
              <a:rPr lang="it-IT" b="1" dirty="0" err="1">
                <a:solidFill>
                  <a:schemeClr val="tx1"/>
                </a:solidFill>
              </a:rPr>
              <a:t>ssa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Madioni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sz="2300" b="1" dirty="0">
                <a:solidFill>
                  <a:srgbClr val="00B050"/>
                </a:solidFill>
              </a:rPr>
              <a:t>( se siamo in DAD inviarla per email a benedetta.madioni@sarrocchi.it)</a:t>
            </a:r>
          </a:p>
          <a:p>
            <a:r>
              <a:rPr lang="it-IT" b="1" u="sng" dirty="0"/>
              <a:t>Il coordinatore convoca la famiglia o parla al telefono in caso di DAD</a:t>
            </a:r>
            <a:r>
              <a:rPr lang="it-IT" b="1" dirty="0"/>
              <a:t>, consegna la scheda fatta dal Consiglio e spiega procedura </a:t>
            </a:r>
            <a:r>
              <a:rPr lang="it-IT" sz="2300" b="1" dirty="0">
                <a:solidFill>
                  <a:srgbClr val="00B050"/>
                </a:solidFill>
              </a:rPr>
              <a:t>(appuntamento al CUP tramite medico curante)</a:t>
            </a:r>
          </a:p>
          <a:p>
            <a:r>
              <a:rPr lang="it-IT" b="1" u="sng" dirty="0">
                <a:solidFill>
                  <a:schemeClr val="tx1"/>
                </a:solidFill>
              </a:rPr>
              <a:t>La famiglia segnala per scritto la data del primo appuntamento</a:t>
            </a:r>
            <a:r>
              <a:rPr lang="it-IT" b="1" dirty="0">
                <a:solidFill>
                  <a:schemeClr val="tx1"/>
                </a:solidFill>
              </a:rPr>
              <a:t> all’ASL e solo a questo punto il Consiglio di Classe compila il</a:t>
            </a:r>
            <a:r>
              <a:rPr lang="it-IT" b="1" u="sng" dirty="0">
                <a:solidFill>
                  <a:schemeClr val="tx1"/>
                </a:solidFill>
              </a:rPr>
              <a:t> PDP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sz="2300" b="1" dirty="0">
                <a:solidFill>
                  <a:srgbClr val="00B050"/>
                </a:solidFill>
              </a:rPr>
              <a:t>(entro 31 marzo </a:t>
            </a:r>
            <a:r>
              <a:rPr lang="it-IT" sz="2300" b="1" dirty="0" err="1">
                <a:solidFill>
                  <a:srgbClr val="00B050"/>
                </a:solidFill>
              </a:rPr>
              <a:t>dell’a.s.</a:t>
            </a:r>
            <a:r>
              <a:rPr lang="it-IT" sz="2300" b="1" dirty="0">
                <a:solidFill>
                  <a:srgbClr val="00B050"/>
                </a:solidFill>
              </a:rPr>
              <a:t> in corso). </a:t>
            </a:r>
          </a:p>
          <a:p>
            <a:r>
              <a:rPr lang="it-IT" b="1" u="sng" dirty="0"/>
              <a:t>Scrivere una breve lettera di segnalazione delle difficoltà osservate </a:t>
            </a:r>
            <a:r>
              <a:rPr lang="it-IT" sz="2000" b="1" dirty="0"/>
              <a:t>(doppia copia) </a:t>
            </a:r>
            <a:r>
              <a:rPr lang="it-IT" b="1" dirty="0"/>
              <a:t>da consegnare alla famiglia e all’ASL di riferimento </a:t>
            </a:r>
            <a:r>
              <a:rPr lang="it-IT" b="1" dirty="0">
                <a:solidFill>
                  <a:srgbClr val="00B050"/>
                </a:solidFill>
              </a:rPr>
              <a:t>(</a:t>
            </a:r>
            <a:r>
              <a:rPr lang="it-IT" b="1" dirty="0" err="1">
                <a:solidFill>
                  <a:srgbClr val="00B050"/>
                </a:solidFill>
              </a:rPr>
              <a:t>Smia</a:t>
            </a:r>
            <a:r>
              <a:rPr lang="it-IT" b="1" dirty="0">
                <a:solidFill>
                  <a:srgbClr val="00B050"/>
                </a:solidFill>
              </a:rPr>
              <a:t>, Ospedale Le Scotte, centro a Sinalunga, centro Dedalo e altri centri pubblici paritari)</a:t>
            </a:r>
          </a:p>
          <a:p>
            <a:r>
              <a:rPr lang="it-IT" b="1" u="sng" dirty="0"/>
              <a:t>Se la data di scadenza di compilazione  del PDP è già trascorsa si tiene comunque conto della certificazione in corso e degli strumenti compensativi </a:t>
            </a:r>
            <a:r>
              <a:rPr lang="it-IT" b="1" dirty="0"/>
              <a:t>e dispensativi nel lavoro  in aula con l’alunno.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383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56642" y="116632"/>
            <a:ext cx="8589640" cy="16288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36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COMPILAZIONE PDP e PEP NEL CASO DI CONSIGLI IN REMOTO a cura del Consiglio di Classe (coordinatore)</a:t>
            </a:r>
            <a:br>
              <a:rPr lang="it-IT" sz="3600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0374" y="1340768"/>
            <a:ext cx="8604448" cy="5256584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Inserire nei PDP  e nei PEP/PDP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linguistici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la seguente frase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prima delle firme dei docenti: </a:t>
            </a:r>
            <a:r>
              <a:rPr lang="it-IT" sz="1900" b="1" dirty="0">
                <a:solidFill>
                  <a:srgbClr val="0070C0"/>
                </a:solidFill>
              </a:rPr>
              <a:t>«I docenti del Consiglio di Classe convengono sulla determinazione espressa nel documento e danno il consenso alla firma materiale del PDP/PEP, delegando, anche verbalmente, il Coordinatore alla sottoscrizione dello stesso, in quanto il testo è stato redatto durante i Consigli in modalità da remoto.»</a:t>
            </a:r>
            <a:endParaRPr lang="it-IT" sz="19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Il PDP/PEP deve essere approvato dal Consiglio in remoto, firmato dal coordinatore e dalla famiglia se la scuola è aperta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1950" indent="0">
              <a:buNone/>
            </a:pPr>
            <a:r>
              <a:rPr lang="it-IT" sz="1900" b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La copia cartacea va portata in segreteria didattica nelle cartelle apposite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Se la scuola è chiusa il PDP/PEP va inviato per email alla famiglia per approvazione. </a:t>
            </a:r>
            <a:r>
              <a:rPr lang="it-IT" sz="2100" b="1" dirty="0">
                <a:solidFill>
                  <a:srgbClr val="7030A0"/>
                </a:solidFill>
                <a:cs typeface="Arial" panose="020B0604020202020204" pitchFamily="34" charset="0"/>
              </a:rPr>
              <a:t>(salvare email) </a:t>
            </a:r>
          </a:p>
          <a:p>
            <a:pPr marL="361950" indent="0">
              <a:buNone/>
            </a:pPr>
            <a:r>
              <a:rPr lang="it-IT" sz="1900" b="1" dirty="0">
                <a:solidFill>
                  <a:srgbClr val="0070C0"/>
                </a:solidFill>
                <a:cs typeface="Arial" panose="020B0604020202020204" pitchFamily="34" charset="0"/>
              </a:rPr>
              <a:t>Qualora non pervenga a questa istituzione scolastica una manifestazione di non consenso da parte della famiglia, tale documento si considera tacitamente condiviso.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Inviare PDP/PEP 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pdp@sarrocchi.it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solo in formato Word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archiviarlo </a:t>
            </a:r>
          </a:p>
          <a:p>
            <a:pPr marL="714375" indent="0">
              <a:buNone/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Tutto questo è nella circolare n.53 del 8 Ottobre 2020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996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216159983"/>
              </p:ext>
            </p:extLst>
          </p:nvPr>
        </p:nvGraphicFramePr>
        <p:xfrm>
          <a:off x="214282" y="214290"/>
          <a:ext cx="707236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500813" y="1928813"/>
            <a:ext cx="2500312" cy="15388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t-IT" dirty="0"/>
              <a:t>Di cui </a:t>
            </a:r>
            <a:r>
              <a:rPr lang="it-IT" sz="2000" b="1" dirty="0"/>
              <a:t>9 </a:t>
            </a:r>
            <a:r>
              <a:rPr lang="it-IT" dirty="0"/>
              <a:t>alunni  con </a:t>
            </a:r>
            <a:r>
              <a:rPr lang="it-IT" u="sng" dirty="0"/>
              <a:t>programmazione</a:t>
            </a:r>
            <a:r>
              <a:rPr lang="it-IT" dirty="0"/>
              <a:t> </a:t>
            </a:r>
            <a:r>
              <a:rPr lang="it-IT" u="sng" dirty="0"/>
              <a:t>differenziata</a:t>
            </a:r>
            <a:r>
              <a:rPr lang="it-IT" dirty="0"/>
              <a:t>  e  </a:t>
            </a:r>
            <a:r>
              <a:rPr lang="it-IT" sz="2000" b="1" dirty="0"/>
              <a:t>31 </a:t>
            </a:r>
            <a:r>
              <a:rPr lang="it-IT" dirty="0"/>
              <a:t>con programmazione per </a:t>
            </a:r>
            <a:r>
              <a:rPr lang="it-IT" u="sng" dirty="0"/>
              <a:t>obiettivi minimi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788024" y="3573016"/>
            <a:ext cx="378618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t-IT" dirty="0"/>
              <a:t>  circa 10 ore ad alunno suddivise in area scientifica, umanistica e tecnica. </a:t>
            </a:r>
          </a:p>
          <a:p>
            <a:pPr eaLnBrk="0" hangingPunct="0">
              <a:defRPr/>
            </a:pPr>
            <a:r>
              <a:rPr lang="it-IT" dirty="0"/>
              <a:t>22 cattedre; mancano ancora 2 cattedre intere di materie tecniche/ scientifiche  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3851920" y="4293096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411760" y="465313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827584" y="4941168"/>
            <a:ext cx="386144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/>
              <a:t>EDUCATIVA SCOLASTICA  ( 1  EDUCATRICE PER 3 STUDENTI) + 3 ASSISTENTI ALLA COMUNICAZIONE 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34858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3770</TotalTime>
  <Words>1371</Words>
  <Application>Microsoft Office PowerPoint</Application>
  <PresentationFormat>Presentazione su schermo (4:3)</PresentationFormat>
  <Paragraphs>258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Parallasse</vt:lpstr>
      <vt:lpstr>AREA BISOGNI EDUCATIVI SPECIALI </vt:lpstr>
      <vt:lpstr> SITUAZIONE ALUNNI con B.E.S. TOTALE: 300 alunni </vt:lpstr>
      <vt:lpstr>DOCUMENTI IMPORTANTI a cura di ogni Consiglio di Classe entro  il trimestre</vt:lpstr>
      <vt:lpstr>INFORMAZIONI UTILI</vt:lpstr>
      <vt:lpstr>Presentazione standard di PowerPoint</vt:lpstr>
      <vt:lpstr>Presentazione standard di PowerPoint</vt:lpstr>
      <vt:lpstr>SEGNALAZIONE NUOVO CASO B.E.S. a cura del Consiglio di Classe (coordinatore)                              </vt:lpstr>
      <vt:lpstr> COMPILAZIONE PDP e PEP NEL CASO DI CONSIGLI IN REMOTO a cura del Consiglio di Classe (coordinatore)      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L’INSEGNANTE DI SOSTEGNO IN TEMPO DI COVID E LA DAD E LA DDI    </vt:lpstr>
      <vt:lpstr>Presentazione standard di PowerPoint</vt:lpstr>
      <vt:lpstr>Presentazione standard di PowerPoint</vt:lpstr>
      <vt:lpstr>Presentazione standard di PowerPoint</vt:lpstr>
      <vt:lpstr>ALUNNI  STRANIERI</vt:lpstr>
      <vt:lpstr>TEST PER L’ACCERTAMENTO DEL LIVELLO LINGUISTICO:</vt:lpstr>
      <vt:lpstr>Presentazione standard di PowerPoint</vt:lpstr>
      <vt:lpstr>Presentazione standard di PowerPoint</vt:lpstr>
      <vt:lpstr>     SPORTELLO DI ASCOLTO E COUNSELING APERTO A TUTTI GLI STUDENTI GRATUITO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COLLABORAZIONE</dc:title>
  <dc:creator>carlotta agnelli</dc:creator>
  <cp:lastModifiedBy>Benedetta</cp:lastModifiedBy>
  <cp:revision>292</cp:revision>
  <dcterms:created xsi:type="dcterms:W3CDTF">2018-05-01T14:39:59Z</dcterms:created>
  <dcterms:modified xsi:type="dcterms:W3CDTF">2020-10-21T15:38:29Z</dcterms:modified>
</cp:coreProperties>
</file>